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68" r:id="rId3"/>
    <p:sldId id="271" r:id="rId4"/>
    <p:sldId id="256" r:id="rId5"/>
    <p:sldId id="286" r:id="rId6"/>
    <p:sldId id="257" r:id="rId7"/>
    <p:sldId id="288" r:id="rId8"/>
    <p:sldId id="279" r:id="rId9"/>
    <p:sldId id="278" r:id="rId10"/>
    <p:sldId id="259" r:id="rId11"/>
    <p:sldId id="281" r:id="rId12"/>
    <p:sldId id="260" r:id="rId13"/>
    <p:sldId id="283" r:id="rId14"/>
    <p:sldId id="261" r:id="rId15"/>
    <p:sldId id="285" r:id="rId16"/>
    <p:sldId id="263" r:id="rId17"/>
    <p:sldId id="290" r:id="rId18"/>
    <p:sldId id="292" r:id="rId19"/>
    <p:sldId id="293" r:id="rId20"/>
    <p:sldId id="294" r:id="rId21"/>
    <p:sldId id="295" r:id="rId22"/>
    <p:sldId id="296" r:id="rId23"/>
    <p:sldId id="297" r:id="rId24"/>
    <p:sldId id="291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99158-8105-430F-B075-43A4BCD9CB7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676CA-806D-4BA3-8B15-C87ADBD83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B651FC-A91F-4AA0-9476-78CA4ACFED79}" type="slidenum">
              <a:rPr lang="vi-VN" smtClean="0"/>
              <a:pPr/>
              <a:t>7</a:t>
            </a:fld>
            <a:endParaRPr lang="vi-VN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20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7590" name="WordArt 6"/>
          <p:cNvSpPr>
            <a:spLocks noChangeArrowheads="1" noChangeShapeType="1" noTextEdit="1"/>
          </p:cNvSpPr>
          <p:nvPr userDrawn="1"/>
        </p:nvSpPr>
        <p:spPr bwMode="auto">
          <a:xfrm rot="-2196166">
            <a:off x="8383588" y="7313613"/>
            <a:ext cx="1982787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3175">
                  <a:solidFill>
                    <a:srgbClr val="9694AA"/>
                  </a:solidFill>
                  <a:round/>
                  <a:headEnd/>
                  <a:tailEnd/>
                </a:ln>
                <a:noFill/>
                <a:latin typeface="Arial"/>
                <a:cs typeface="Arial"/>
              </a:rPr>
              <a:t>Hà Việt Chương</a:t>
            </a:r>
            <a:endParaRPr lang="en-US" sz="3600" kern="10">
              <a:ln w="3175">
                <a:solidFill>
                  <a:srgbClr val="9694AA"/>
                </a:solidFill>
                <a:round/>
                <a:headEnd/>
                <a:tailEnd/>
              </a:ln>
              <a:noFill/>
              <a:latin typeface="Arial"/>
              <a:cs typeface="Arial"/>
            </a:endParaRPr>
          </a:p>
        </p:txBody>
      </p:sp>
      <p:sp>
        <p:nvSpPr>
          <p:cNvPr id="67591" name="AutoShape 7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556625" y="6423025"/>
            <a:ext cx="558800" cy="4064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tiếp</a:t>
            </a:r>
          </a:p>
        </p:txBody>
      </p:sp>
      <p:sp>
        <p:nvSpPr>
          <p:cNvPr id="67592" name="WordArt 8"/>
          <p:cNvSpPr>
            <a:spLocks noChangeArrowheads="1" noChangeShapeType="1" noTextEdit="1"/>
          </p:cNvSpPr>
          <p:nvPr userDrawn="1"/>
        </p:nvSpPr>
        <p:spPr bwMode="auto">
          <a:xfrm rot="19380000">
            <a:off x="8147050" y="7754938"/>
            <a:ext cx="571500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kern="10">
                <a:ln w="9525">
                  <a:solidFill>
                    <a:srgbClr val="9694AA"/>
                  </a:solidFill>
                  <a:round/>
                  <a:headEnd/>
                  <a:tailEnd/>
                </a:ln>
                <a:noFill/>
                <a:latin typeface="Arial"/>
                <a:cs typeface="Arial"/>
              </a:rPr>
              <a:t>copyright by</a:t>
            </a:r>
          </a:p>
        </p:txBody>
      </p:sp>
      <p:sp>
        <p:nvSpPr>
          <p:cNvPr id="67593" name="Text Box 9"/>
          <p:cNvSpPr txBox="1">
            <a:spLocks noChangeArrowheads="1"/>
          </p:cNvSpPr>
          <p:nvPr userDrawn="1"/>
        </p:nvSpPr>
        <p:spPr bwMode="auto">
          <a:xfrm>
            <a:off x="2259013" y="-25400"/>
            <a:ext cx="5481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5C00"/>
                </a:solidFill>
              </a:rPr>
              <a:t>Thứ sáu ngày 16 tháng 01 năm 2015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 userDrawn="1"/>
        </p:nvSpPr>
        <p:spPr bwMode="auto">
          <a:xfrm>
            <a:off x="3649663" y="327025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740016"/>
                </a:solidFill>
              </a:rPr>
              <a:t>Âm nhạc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 userDrawn="1"/>
        </p:nvSpPr>
        <p:spPr bwMode="auto">
          <a:xfrm>
            <a:off x="8562975" y="0"/>
            <a:ext cx="581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0AAD4D03-7936-4792-A899-BB193E3EF7FB}" type="slidenum">
              <a:rPr lang="en-US"/>
              <a:pPr algn="ctr">
                <a:spcBef>
                  <a:spcPct val="50000"/>
                </a:spcBef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-0.03889 -0.05718 -0.07778 -0.11435 -0.09792 -0.14444 C -0.11806 -0.17454 -0.11945 -0.17755 -0.12084 -0.1805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9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C -0.03889 -0.05718 -0.07778 -0.11436 -0.09792 -0.14445 C -0.11806 -0.17454 -0.11945 -0.17755 -0.12084 -0.18056 " pathEditMode="relative" ptsTypes="aaA">
                                      <p:cBhvr>
                                        <p:cTn id="8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 animBg="1"/>
      <p:bldP spid="6759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0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3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1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0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9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BF25-A425-4607-94AB-799D25AD933F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8F1E2-0520-4E99-9518-32DFF7F55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Administrator\Desktop\Bai%2021%20Tre%20nga%20ben%20lang%20Bac\7.TrengabenlangBAC_L5\Votaychaomung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2.png"/><Relationship Id="rId18" Type="http://schemas.openxmlformats.org/officeDocument/2006/relationships/image" Target="../media/image52.png"/><Relationship Id="rId3" Type="http://schemas.openxmlformats.org/officeDocument/2006/relationships/image" Target="../media/image41.emf"/><Relationship Id="rId21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audio" Target="file:///D:\Gi&#225;o%20&#225;n%20&#273;i&#7879;n%20t&#7917;%201\Hat%20-%20dem%201\Hat%20-%20dem%201\LyCayXanh.mp3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18.png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&#225;o%20&#225;n%20&#273;i&#7879;n%20t&#7917;%201\Hat%20-%20dem%201\Hat%20-%20dem%201\5Dan%20ga%20conL1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&#225;o%20&#225;n%20&#273;i&#7879;n%20t&#7917;%201\Hat%20-%20dem%201\Hat%20-%20dem%201\06.1.Sap%20Den%20Tet%20Roi%20.mp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&#225;o%20&#225;n%20&#273;i&#7879;n%20t&#7917;%201\Hat%20-%20dem%201\Hat%20-%20dem%201\MoiBanVuiMuaCa-V.A-4082966.mp3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&#225;o%20&#225;n%20&#273;i&#7879;n%20t&#7917;%201\Hat%20-%20dem%201\Hat%20-%20dem%201\Bai%20hat%20Tim%20ban%20than.mp3" TargetMode="Externa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endParaRPr lang="en-US"/>
          </a:p>
        </p:txBody>
      </p:sp>
      <p:pic>
        <p:nvPicPr>
          <p:cNvPr id="89096" name="Picture 8" descr="Theme24271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89097" name="WordArt 9"/>
          <p:cNvSpPr>
            <a:spLocks noChangeArrowheads="1" noChangeShapeType="1" noTextEdit="1"/>
          </p:cNvSpPr>
          <p:nvPr/>
        </p:nvSpPr>
        <p:spPr bwMode="auto">
          <a:xfrm>
            <a:off x="357158" y="357166"/>
            <a:ext cx="8477280" cy="63658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88348"/>
                <a:gd name="adj2" fmla="val 67787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sp>
        <p:nvSpPr>
          <p:cNvPr id="89098" name="WordArt 10"/>
          <p:cNvSpPr>
            <a:spLocks noChangeArrowheads="1" noChangeShapeType="1" noTextEdit="1"/>
          </p:cNvSpPr>
          <p:nvPr/>
        </p:nvSpPr>
        <p:spPr bwMode="auto">
          <a:xfrm>
            <a:off x="2571736" y="2636912"/>
            <a:ext cx="4572032" cy="178595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Âm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nhạc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lớp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Narrow" pitchFamily="34" charset="0"/>
              </a:rPr>
              <a:t> 1 </a:t>
            </a:r>
          </a:p>
        </p:txBody>
      </p:sp>
      <p:pic>
        <p:nvPicPr>
          <p:cNvPr id="89099" name="Picture 14" descr="mus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1286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13" descr="mus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7763" y="0"/>
            <a:ext cx="16462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2862" y="4293096"/>
            <a:ext cx="7723634" cy="264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102" name="Picture 12" descr="mus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7763" y="4673600"/>
            <a:ext cx="1646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3" name="Picture 47" descr="girl_playing_violin_hg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450975"/>
            <a:ext cx="19812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5" name="Votaychaom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25775" y="5657850"/>
            <a:ext cx="304800" cy="304800"/>
          </a:xfrm>
          <a:prstGeom prst="rect">
            <a:avLst/>
          </a:prstGeom>
          <a:noFill/>
        </p:spPr>
      </p:pic>
      <p:pic>
        <p:nvPicPr>
          <p:cNvPr id="89106" name="Picture 14" descr="mus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4600575"/>
            <a:ext cx="131286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10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ài hát lý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685055"/>
            <a:ext cx="4786346" cy="49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1833563" y="476250"/>
            <a:ext cx="6002338" cy="617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17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chemeClr val="tx2">
                      <a:alpha val="50000"/>
                    </a:schemeClr>
                  </a:outerShdw>
                </a:effectLst>
                <a:latin typeface="Impact"/>
              </a:rPr>
              <a:t>LÍ CÂY XANH</a:t>
            </a: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5418138" y="1322388"/>
            <a:ext cx="3375025" cy="215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/>
                <a:cs typeface="Times New Roman"/>
              </a:rPr>
              <a:t>Dân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/>
                <a:cs typeface="Times New Roman"/>
              </a:rPr>
              <a:t>ca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/>
                <a:cs typeface="Times New Roman"/>
              </a:rPr>
              <a:t> Nam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/>
                <a:cs typeface="Times New Roman"/>
              </a:rPr>
              <a:t>Bộ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521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0B4AA-F2B5-478B-9C65-CB08C5393B7C}" type="slidenum">
              <a:rPr lang="en-US"/>
              <a:pPr/>
              <a:t>11</a:t>
            </a:fld>
            <a:endParaRPr lang="en-US"/>
          </a:p>
        </p:txBody>
      </p:sp>
      <p:sp>
        <p:nvSpPr>
          <p:cNvPr id="125954" name="AutoShape 2"/>
          <p:cNvSpPr>
            <a:spLocks noChangeArrowheads="1"/>
          </p:cNvSpPr>
          <p:nvPr/>
        </p:nvSpPr>
        <p:spPr bwMode="auto">
          <a:xfrm>
            <a:off x="0" y="0"/>
            <a:ext cx="1066800" cy="990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5" name="AutoShape 3"/>
          <p:cNvSpPr>
            <a:spLocks noChangeArrowheads="1"/>
          </p:cNvSpPr>
          <p:nvPr/>
        </p:nvSpPr>
        <p:spPr bwMode="auto">
          <a:xfrm rot="16200000">
            <a:off x="-152400" y="5867400"/>
            <a:ext cx="914400" cy="10668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AutoShape 4"/>
          <p:cNvSpPr>
            <a:spLocks noChangeArrowheads="1"/>
          </p:cNvSpPr>
          <p:nvPr/>
        </p:nvSpPr>
        <p:spPr bwMode="auto">
          <a:xfrm>
            <a:off x="8001000" y="5943600"/>
            <a:ext cx="914400" cy="914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AutoShape 5"/>
          <p:cNvSpPr>
            <a:spLocks noChangeArrowheads="1"/>
          </p:cNvSpPr>
          <p:nvPr/>
        </p:nvSpPr>
        <p:spPr bwMode="auto">
          <a:xfrm rot="16200000">
            <a:off x="8305800" y="76200"/>
            <a:ext cx="762000" cy="9144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8" name="AutoShape 6"/>
          <p:cNvSpPr>
            <a:spLocks noChangeArrowheads="1"/>
          </p:cNvSpPr>
          <p:nvPr/>
        </p:nvSpPr>
        <p:spPr bwMode="auto">
          <a:xfrm>
            <a:off x="4038600" y="0"/>
            <a:ext cx="990600" cy="838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9" name="AutoShape 7"/>
          <p:cNvSpPr>
            <a:spLocks noChangeArrowheads="1"/>
          </p:cNvSpPr>
          <p:nvPr/>
        </p:nvSpPr>
        <p:spPr bwMode="auto">
          <a:xfrm>
            <a:off x="3810000" y="5943600"/>
            <a:ext cx="1066800" cy="9144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5960" name="Picture 8" descr="k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47200" cy="7038975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3214678" y="428604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715008" y="1428736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85786" y="157161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Vừa phải</a:t>
            </a:r>
          </a:p>
        </p:txBody>
      </p:sp>
      <p:pic>
        <p:nvPicPr>
          <p:cNvPr id="111" name="LyCayXan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238125" y="1587500"/>
            <a:ext cx="8575675" cy="4483100"/>
            <a:chOff x="238125" y="1587500"/>
            <a:chExt cx="8575675" cy="4483100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38125" y="1587500"/>
              <a:ext cx="8575675" cy="4483100"/>
              <a:chOff x="707" y="784"/>
              <a:chExt cx="4323" cy="2824"/>
            </a:xfrm>
          </p:grpSpPr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1111" y="1476"/>
                <a:ext cx="3919" cy="291"/>
                <a:chOff x="793" y="1504"/>
                <a:chExt cx="4832" cy="291"/>
              </a:xfrm>
            </p:grpSpPr>
            <p:sp>
              <p:nvSpPr>
                <p:cNvPr id="12596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93" y="1507"/>
                  <a:ext cx="50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Cái</a:t>
                  </a:r>
                </a:p>
              </p:txBody>
            </p:sp>
            <p:sp>
              <p:nvSpPr>
                <p:cNvPr id="12596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286" y="1504"/>
                  <a:ext cx="6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cây</a:t>
                  </a:r>
                </a:p>
              </p:txBody>
            </p:sp>
            <p:sp>
              <p:nvSpPr>
                <p:cNvPr id="12596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336" y="1504"/>
                  <a:ext cx="56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xanh</a:t>
                  </a:r>
                </a:p>
              </p:txBody>
            </p:sp>
            <p:sp>
              <p:nvSpPr>
                <p:cNvPr id="12597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789" y="1504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thì</a:t>
                  </a:r>
                </a:p>
              </p:txBody>
            </p:sp>
            <p:sp>
              <p:nvSpPr>
                <p:cNvPr id="12597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288" y="1504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lá</a:t>
                  </a:r>
                </a:p>
              </p:txBody>
            </p:sp>
            <p:sp>
              <p:nvSpPr>
                <p:cNvPr id="12597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33" y="1504"/>
                  <a:ext cx="56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cũng</a:t>
                  </a:r>
                </a:p>
              </p:txBody>
            </p:sp>
            <p:sp>
              <p:nvSpPr>
                <p:cNvPr id="12597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422" y="1504"/>
                  <a:ext cx="56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xanh</a:t>
                  </a:r>
                </a:p>
              </p:txBody>
            </p:sp>
            <p:sp>
              <p:nvSpPr>
                <p:cNvPr id="12597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791" y="1504"/>
                  <a:ext cx="6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xanh</a:t>
                  </a:r>
                </a:p>
              </p:txBody>
            </p:sp>
            <p:sp>
              <p:nvSpPr>
                <p:cNvPr id="12597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057" y="1504"/>
                  <a:ext cx="56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Chim</a:t>
                  </a:r>
                </a:p>
              </p:txBody>
            </p:sp>
          </p:grpSp>
          <p:grpSp>
            <p:nvGrpSpPr>
              <p:cNvPr id="6" name="Group 24"/>
              <p:cNvGrpSpPr>
                <a:grpSpLocks/>
              </p:cNvGrpSpPr>
              <p:nvPr/>
            </p:nvGrpSpPr>
            <p:grpSpPr bwMode="auto">
              <a:xfrm>
                <a:off x="1001" y="2403"/>
                <a:ext cx="3900" cy="288"/>
                <a:chOff x="657" y="2431"/>
                <a:chExt cx="4809" cy="288"/>
              </a:xfrm>
            </p:grpSpPr>
            <p:sp>
              <p:nvSpPr>
                <p:cNvPr id="12597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57" y="2431"/>
                  <a:ext cx="50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đậu</a:t>
                  </a:r>
                </a:p>
              </p:txBody>
            </p:sp>
            <p:sp>
              <p:nvSpPr>
                <p:cNvPr id="12597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247" y="2431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trên</a:t>
                  </a:r>
                </a:p>
              </p:txBody>
            </p:sp>
            <p:sp>
              <p:nvSpPr>
                <p:cNvPr id="12597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973" y="2431"/>
                  <a:ext cx="56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cành</a:t>
                  </a:r>
                </a:p>
              </p:txBody>
            </p:sp>
            <p:sp>
              <p:nvSpPr>
                <p:cNvPr id="12598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517" y="2431"/>
                  <a:ext cx="58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chim</a:t>
                  </a:r>
                </a:p>
              </p:txBody>
            </p:sp>
            <p:sp>
              <p:nvSpPr>
                <p:cNvPr id="1259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061" y="2431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hót</a:t>
                  </a:r>
                </a:p>
              </p:txBody>
            </p:sp>
            <p:sp>
              <p:nvSpPr>
                <p:cNvPr id="1259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560" y="2431"/>
                  <a:ext cx="59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líu</a:t>
                  </a:r>
                </a:p>
              </p:txBody>
            </p:sp>
            <p:sp>
              <p:nvSpPr>
                <p:cNvPr id="12598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150" y="2431"/>
                  <a:ext cx="59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lo</a:t>
                  </a:r>
                </a:p>
              </p:txBody>
            </p:sp>
            <p:sp>
              <p:nvSpPr>
                <p:cNvPr id="12598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876" y="2431"/>
                  <a:ext cx="59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Líu</a:t>
                  </a:r>
                </a:p>
              </p:txBody>
            </p:sp>
          </p:grp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1001" y="3320"/>
                <a:ext cx="3826" cy="288"/>
                <a:chOff x="657" y="3348"/>
                <a:chExt cx="4718" cy="288"/>
              </a:xfrm>
            </p:grpSpPr>
            <p:sp>
              <p:nvSpPr>
                <p:cNvPr id="12598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57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lo</a:t>
                  </a:r>
                </a:p>
              </p:txBody>
            </p:sp>
            <p:sp>
              <p:nvSpPr>
                <p:cNvPr id="12598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066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là</a:t>
                  </a:r>
                </a:p>
              </p:txBody>
            </p:sp>
            <p:sp>
              <p:nvSpPr>
                <p:cNvPr id="1259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610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líu</a:t>
                  </a:r>
                </a:p>
              </p:txBody>
            </p:sp>
            <p:sp>
              <p:nvSpPr>
                <p:cNvPr id="1259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290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lo</a:t>
                  </a:r>
                </a:p>
              </p:txBody>
            </p:sp>
            <p:sp>
              <p:nvSpPr>
                <p:cNvPr id="12599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880" y="3348"/>
                  <a:ext cx="59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Líu</a:t>
                  </a:r>
                </a:p>
              </p:txBody>
            </p:sp>
            <p:sp>
              <p:nvSpPr>
                <p:cNvPr id="12599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379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lo</a:t>
                  </a:r>
                </a:p>
              </p:txBody>
            </p:sp>
            <p:sp>
              <p:nvSpPr>
                <p:cNvPr id="12599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78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là</a:t>
                  </a:r>
                </a:p>
              </p:txBody>
            </p:sp>
            <p:sp>
              <p:nvSpPr>
                <p:cNvPr id="12599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332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 dirty="0" err="1">
                      <a:solidFill>
                        <a:srgbClr val="FF2D2D"/>
                      </a:solidFill>
                    </a:rPr>
                    <a:t>líu</a:t>
                  </a:r>
                  <a:endParaRPr lang="en-US" sz="2400" dirty="0">
                    <a:solidFill>
                      <a:srgbClr val="FF2D2D"/>
                    </a:solidFill>
                  </a:endParaRPr>
                </a:p>
              </p:txBody>
            </p:sp>
            <p:sp>
              <p:nvSpPr>
                <p:cNvPr id="12599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876" y="3348"/>
                  <a:ext cx="49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FF2D2D"/>
                      </a:solidFill>
                    </a:rPr>
                    <a:t>lo</a:t>
                  </a:r>
                </a:p>
              </p:txBody>
            </p:sp>
          </p:grpSp>
          <p:grpSp>
            <p:nvGrpSpPr>
              <p:cNvPr id="8" name="Group 43"/>
              <p:cNvGrpSpPr>
                <a:grpSpLocks/>
              </p:cNvGrpSpPr>
              <p:nvPr/>
            </p:nvGrpSpPr>
            <p:grpSpPr bwMode="auto">
              <a:xfrm>
                <a:off x="707" y="1869"/>
                <a:ext cx="4248" cy="559"/>
                <a:chOff x="295" y="1897"/>
                <a:chExt cx="5238" cy="559"/>
              </a:xfrm>
            </p:grpSpPr>
            <p:pic>
              <p:nvPicPr>
                <p:cNvPr id="125996" name="Picture 44" descr="dong-ke-tro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95" y="2014"/>
                  <a:ext cx="5238" cy="318"/>
                </a:xfrm>
                <a:prstGeom prst="rect">
                  <a:avLst/>
                </a:prstGeom>
                <a:noFill/>
              </p:spPr>
            </p:pic>
            <p:sp>
              <p:nvSpPr>
                <p:cNvPr id="125997" name="Line 45"/>
                <p:cNvSpPr>
                  <a:spLocks noChangeShapeType="1"/>
                </p:cNvSpPr>
                <p:nvPr/>
              </p:nvSpPr>
              <p:spPr bwMode="auto">
                <a:xfrm>
                  <a:off x="1919" y="2016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98" name="Line 46"/>
                <p:cNvSpPr>
                  <a:spLocks noChangeShapeType="1"/>
                </p:cNvSpPr>
                <p:nvPr/>
              </p:nvSpPr>
              <p:spPr bwMode="auto">
                <a:xfrm>
                  <a:off x="3152" y="2024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99" name="Line 47"/>
                <p:cNvSpPr>
                  <a:spLocks noChangeShapeType="1"/>
                </p:cNvSpPr>
                <p:nvPr/>
              </p:nvSpPr>
              <p:spPr bwMode="auto">
                <a:xfrm>
                  <a:off x="5529" y="2015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00" name="Line 48"/>
                <p:cNvSpPr>
                  <a:spLocks noChangeShapeType="1"/>
                </p:cNvSpPr>
                <p:nvPr/>
              </p:nvSpPr>
              <p:spPr bwMode="auto">
                <a:xfrm>
                  <a:off x="4195" y="2007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" name="Group 49"/>
                <p:cNvGrpSpPr>
                  <a:grpSpLocks/>
                </p:cNvGrpSpPr>
                <p:nvPr/>
              </p:nvGrpSpPr>
              <p:grpSpPr bwMode="auto">
                <a:xfrm>
                  <a:off x="1338" y="2080"/>
                  <a:ext cx="363" cy="376"/>
                  <a:chOff x="4558" y="2756"/>
                  <a:chExt cx="363" cy="376"/>
                </a:xfrm>
              </p:grpSpPr>
              <p:pic>
                <p:nvPicPr>
                  <p:cNvPr id="126002" name="Picture 50" descr="tren2Don-010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558" y="2756"/>
                    <a:ext cx="363" cy="32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6003" name="Picture 51" descr="dauLuyen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 rot="327853">
                    <a:off x="4577" y="3058"/>
                    <a:ext cx="295" cy="7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0" name="Group 52"/>
                <p:cNvGrpSpPr>
                  <a:grpSpLocks/>
                </p:cNvGrpSpPr>
                <p:nvPr/>
              </p:nvGrpSpPr>
              <p:grpSpPr bwMode="auto">
                <a:xfrm>
                  <a:off x="753" y="1978"/>
                  <a:ext cx="358" cy="426"/>
                  <a:chOff x="753" y="1797"/>
                  <a:chExt cx="358" cy="426"/>
                </a:xfrm>
              </p:grpSpPr>
              <p:pic>
                <p:nvPicPr>
                  <p:cNvPr id="126005" name="Picture 53" descr="duoi2Don-02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53" y="1797"/>
                    <a:ext cx="358" cy="37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6006" name="Picture 54" descr="dauLuyen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 rot="-598707">
                    <a:off x="801" y="2149"/>
                    <a:ext cx="295" cy="74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26007" name="Picture 55" descr="notDen-kephu1-duoi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125" y="2138"/>
                  <a:ext cx="161" cy="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08" name="Picture 56" descr="dauLang-don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472" y="2114"/>
                  <a:ext cx="81" cy="1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09" name="Picture 57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701" y="1991"/>
                  <a:ext cx="179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0" name="Picture 58" descr="notDen-tren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288" y="2101"/>
                  <a:ext cx="107" cy="30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1" name="Picture 59" descr="notDen-duoi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833" y="1954"/>
                  <a:ext cx="102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2" name="Picture 60" descr="notDen-duoi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11" y="1999"/>
                  <a:ext cx="102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3" name="Picture 61" descr="dauLang-don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95" y="2114"/>
                  <a:ext cx="81" cy="1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4" name="Picture 62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105" y="1946"/>
                  <a:ext cx="179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15" name="Picture 63" descr="khoa-Sol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28" y="1897"/>
                  <a:ext cx="209" cy="544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1" name="Group 64"/>
              <p:cNvGrpSpPr>
                <a:grpSpLocks/>
              </p:cNvGrpSpPr>
              <p:nvPr/>
            </p:nvGrpSpPr>
            <p:grpSpPr bwMode="auto">
              <a:xfrm>
                <a:off x="707" y="2799"/>
                <a:ext cx="4261" cy="544"/>
                <a:chOff x="295" y="2827"/>
                <a:chExt cx="5253" cy="544"/>
              </a:xfrm>
            </p:grpSpPr>
            <p:pic>
              <p:nvPicPr>
                <p:cNvPr id="126017" name="Picture 65" descr="dong-ke-tro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95" y="2939"/>
                  <a:ext cx="5238" cy="318"/>
                </a:xfrm>
                <a:prstGeom prst="rect">
                  <a:avLst/>
                </a:prstGeom>
                <a:noFill/>
              </p:spPr>
            </p:pic>
            <p:sp>
              <p:nvSpPr>
                <p:cNvPr id="126018" name="Line 66"/>
                <p:cNvSpPr>
                  <a:spLocks noChangeShapeType="1"/>
                </p:cNvSpPr>
                <p:nvPr/>
              </p:nvSpPr>
              <p:spPr bwMode="auto">
                <a:xfrm>
                  <a:off x="2200" y="2948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26019" name="Picture 67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39" y="2913"/>
                  <a:ext cx="179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20" name="Picture 68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1292" y="2987"/>
                  <a:ext cx="179" cy="304"/>
                </a:xfrm>
                <a:prstGeom prst="rect">
                  <a:avLst/>
                </a:prstGeom>
                <a:noFill/>
              </p:spPr>
            </p:pic>
            <p:sp>
              <p:nvSpPr>
                <p:cNvPr id="126021" name="Line 69"/>
                <p:cNvSpPr>
                  <a:spLocks noChangeShapeType="1"/>
                </p:cNvSpPr>
                <p:nvPr/>
              </p:nvSpPr>
              <p:spPr bwMode="auto">
                <a:xfrm>
                  <a:off x="3424" y="2948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26022" name="Picture 70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560" y="2905"/>
                  <a:ext cx="179" cy="30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23" name="Picture 71" descr="notDen-duoi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472" y="2921"/>
                  <a:ext cx="102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24" name="Picture 72" descr="dauKetdo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65" y="2932"/>
                  <a:ext cx="83" cy="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25" name="Picture 73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107" y="2867"/>
                  <a:ext cx="179" cy="304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2" name="Group 74"/>
                <p:cNvGrpSpPr>
                  <a:grpSpLocks/>
                </p:cNvGrpSpPr>
                <p:nvPr/>
              </p:nvGrpSpPr>
              <p:grpSpPr bwMode="auto">
                <a:xfrm>
                  <a:off x="1677" y="2854"/>
                  <a:ext cx="404" cy="421"/>
                  <a:chOff x="1677" y="2547"/>
                  <a:chExt cx="404" cy="421"/>
                </a:xfrm>
              </p:grpSpPr>
              <p:pic>
                <p:nvPicPr>
                  <p:cNvPr id="126027" name="Picture 75" descr="duoi2Don-01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1677" y="2547"/>
                    <a:ext cx="404" cy="3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6028" name="Picture 76" descr="dauLuyen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 rot="-598707">
                    <a:off x="1746" y="2894"/>
                    <a:ext cx="295" cy="74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26029" name="Picture 77" descr="dauLang-don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880" y="3011"/>
                  <a:ext cx="81" cy="1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30" name="Picture 78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062" y="2987"/>
                  <a:ext cx="179" cy="304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3" name="Group 79"/>
                <p:cNvGrpSpPr>
                  <a:grpSpLocks/>
                </p:cNvGrpSpPr>
                <p:nvPr/>
              </p:nvGrpSpPr>
              <p:grpSpPr bwMode="auto">
                <a:xfrm>
                  <a:off x="4377" y="2854"/>
                  <a:ext cx="404" cy="421"/>
                  <a:chOff x="1677" y="2547"/>
                  <a:chExt cx="404" cy="421"/>
                </a:xfrm>
              </p:grpSpPr>
              <p:pic>
                <p:nvPicPr>
                  <p:cNvPr id="126032" name="Picture 80" descr="duoi2Don-01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1677" y="2547"/>
                    <a:ext cx="404" cy="3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6033" name="Picture 81" descr="dauLuyen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 rot="-598707">
                    <a:off x="1746" y="2894"/>
                    <a:ext cx="295" cy="74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26034" name="Picture 82" descr="notDenCham-duoi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5057" y="2907"/>
                  <a:ext cx="170" cy="30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35" name="Picture 83" descr="dauLang-don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284" y="3011"/>
                  <a:ext cx="81" cy="136"/>
                </a:xfrm>
                <a:prstGeom prst="rect">
                  <a:avLst/>
                </a:prstGeom>
                <a:noFill/>
              </p:spPr>
            </p:pic>
            <p:sp>
              <p:nvSpPr>
                <p:cNvPr id="126036" name="Line 84"/>
                <p:cNvSpPr>
                  <a:spLocks noChangeShapeType="1"/>
                </p:cNvSpPr>
                <p:nvPr/>
              </p:nvSpPr>
              <p:spPr bwMode="auto">
                <a:xfrm>
                  <a:off x="4876" y="2948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26037" name="Picture 85" descr="khoa-Sol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28" y="2827"/>
                  <a:ext cx="209" cy="54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26038" name="Text Box 86"/>
              <p:cNvSpPr txBox="1">
                <a:spLocks noChangeArrowheads="1"/>
              </p:cNvSpPr>
              <p:nvPr/>
            </p:nvSpPr>
            <p:spPr bwMode="auto">
              <a:xfrm>
                <a:off x="1318" y="784"/>
                <a:ext cx="123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i="1">
                    <a:solidFill>
                      <a:schemeClr val="bg1"/>
                    </a:solidFill>
                  </a:rPr>
                  <a:t>Vừa phải</a:t>
                </a:r>
              </a:p>
            </p:txBody>
          </p:sp>
          <p:grpSp>
            <p:nvGrpSpPr>
              <p:cNvPr id="14" name="Group 87"/>
              <p:cNvGrpSpPr>
                <a:grpSpLocks/>
              </p:cNvGrpSpPr>
              <p:nvPr/>
            </p:nvGrpSpPr>
            <p:grpSpPr bwMode="auto">
              <a:xfrm>
                <a:off x="719" y="960"/>
                <a:ext cx="4249" cy="544"/>
                <a:chOff x="719" y="960"/>
                <a:chExt cx="4249" cy="544"/>
              </a:xfrm>
            </p:grpSpPr>
            <p:pic>
              <p:nvPicPr>
                <p:cNvPr id="126040" name="Picture 88" descr="dong-ke-tro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719" y="1079"/>
                  <a:ext cx="4249" cy="31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26041" name="Picture 89" descr="tempo24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8" y="1106"/>
                  <a:ext cx="89" cy="2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42" name="Picture 90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892" y="1134"/>
                  <a:ext cx="145" cy="304"/>
                </a:xfrm>
                <a:prstGeom prst="rect">
                  <a:avLst/>
                </a:prstGeom>
                <a:noFill/>
              </p:spPr>
            </p:pic>
            <p:sp>
              <p:nvSpPr>
                <p:cNvPr id="126043" name="Line 91"/>
                <p:cNvSpPr>
                  <a:spLocks noChangeShapeType="1"/>
                </p:cNvSpPr>
                <p:nvPr/>
              </p:nvSpPr>
              <p:spPr bwMode="auto">
                <a:xfrm>
                  <a:off x="2412" y="1083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44" name="Line 92"/>
                <p:cNvSpPr>
                  <a:spLocks noChangeShapeType="1"/>
                </p:cNvSpPr>
                <p:nvPr/>
              </p:nvSpPr>
              <p:spPr bwMode="auto">
                <a:xfrm>
                  <a:off x="1602" y="1067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26045" name="Picture 93" descr="notDen-duoi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1727" y="1059"/>
                  <a:ext cx="83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46" name="Picture 94" descr="notDen-duoi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117" y="1060"/>
                  <a:ext cx="83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47" name="Picture 95" descr="notDen-duoi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513" y="1060"/>
                  <a:ext cx="82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48" name="Picture 96" descr="dauLang-don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714" y="1158"/>
                  <a:ext cx="65" cy="1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49" name="Picture 97" descr="notDen-tren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3318" y="1158"/>
                  <a:ext cx="87" cy="30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50" name="Picture 98" descr="notDen-duoi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727" y="1016"/>
                  <a:ext cx="83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51" name="Picture 99" descr="dauLang-don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509" y="1158"/>
                  <a:ext cx="66" cy="1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52" name="Picture 100" descr="notDon-duoi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730" y="1051"/>
                  <a:ext cx="145" cy="304"/>
                </a:xfrm>
                <a:prstGeom prst="rect">
                  <a:avLst/>
                </a:prstGeom>
                <a:noFill/>
              </p:spPr>
            </p:pic>
            <p:sp>
              <p:nvSpPr>
                <p:cNvPr id="126053" name="Line 101"/>
                <p:cNvSpPr>
                  <a:spLocks noChangeShapeType="1"/>
                </p:cNvSpPr>
                <p:nvPr/>
              </p:nvSpPr>
              <p:spPr bwMode="auto">
                <a:xfrm>
                  <a:off x="4031" y="1073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26054" name="Picture 102" descr="notDen-duoi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214" y="1059"/>
                  <a:ext cx="83" cy="2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55" name="Picture 103" descr="khoa-Sol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734" y="960"/>
                  <a:ext cx="169" cy="54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6056" name="Picture 104" descr="notDon-duoi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1258" y="1017"/>
                  <a:ext cx="146" cy="304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109" name="Line 101"/>
            <p:cNvSpPr>
              <a:spLocks noChangeShapeType="1"/>
            </p:cNvSpPr>
            <p:nvPr/>
          </p:nvSpPr>
          <p:spPr bwMode="auto">
            <a:xfrm>
              <a:off x="5072066" y="2071678"/>
              <a:ext cx="0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03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  <p:bldLst>
      <p:bldP spid="107" grpId="0"/>
      <p:bldP spid="1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ài hát đàn gà 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95408"/>
            <a:ext cx="8619085" cy="48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29288" y="26031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Phi-lip-pen-</a:t>
            </a:r>
            <a:r>
              <a:rPr lang="en-US" sz="28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br>
              <a:rPr lang="en-US" sz="28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39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3246422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4781544"/>
            <a:ext cx="9144000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3627422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457200" y="1142984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0" y="6097572"/>
            <a:ext cx="8839200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              gà             con           đi                       lon                         ton.</a:t>
            </a:r>
          </a:p>
          <a:p>
            <a:pPr>
              <a:spcBef>
                <a:spcPct val="30000"/>
              </a:spcBef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Đàn               gà             con         xinh                    kia                           ơi.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57200" y="3505184"/>
            <a:ext cx="8686800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no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184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743184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90984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5486384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 txBox="1">
            <a:spLocks noChangeArrowheads="1"/>
          </p:cNvSpPr>
          <p:nvPr/>
        </p:nvSpPr>
        <p:spPr bwMode="auto">
          <a:xfrm>
            <a:off x="762000" y="1428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Đàn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</a:t>
            </a:r>
            <a:br>
              <a:rPr lang="en-US" sz="2800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</a:t>
            </a:r>
            <a:r>
              <a:rPr lang="en-US" sz="2400" kern="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Nhạc</a:t>
            </a:r>
            <a:r>
              <a:rPr lang="en-US" sz="2400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Phi-lip-pen-</a:t>
            </a:r>
            <a:r>
              <a:rPr lang="en-US" sz="2400" kern="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br>
              <a:rPr lang="en-US" sz="2400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</a:t>
            </a:r>
            <a:r>
              <a:rPr lang="en-US" sz="2400" kern="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sz="2400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400" kern="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Việt</a:t>
            </a:r>
            <a:r>
              <a:rPr lang="en-US" sz="2400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Anh</a:t>
            </a:r>
            <a:endParaRPr lang="en-US" sz="2400" kern="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59" name="Picture 19" descr="Tweety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1534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0" name="Rectangle 7"/>
          <p:cNvSpPr>
            <a:spLocks noChangeArrowheads="1"/>
          </p:cNvSpPr>
          <p:nvPr/>
        </p:nvSpPr>
        <p:spPr bwMode="auto">
          <a:xfrm>
            <a:off x="-71406" y="2066900"/>
            <a:ext cx="9144000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con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vãi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8662" y="100010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Vui vẻ</a:t>
            </a:r>
          </a:p>
        </p:txBody>
      </p:sp>
      <p:pic>
        <p:nvPicPr>
          <p:cNvPr id="18" name="5Dan ga conL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sắp đến tết rồi bài h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1144" r="1924" b="18281"/>
          <a:stretch>
            <a:fillRect/>
          </a:stretch>
        </p:blipFill>
        <p:spPr bwMode="auto">
          <a:xfrm>
            <a:off x="0" y="1214422"/>
            <a:ext cx="9144000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7752" y="476888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4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CHCA20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35450"/>
            <a:ext cx="40386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238148"/>
            <a:ext cx="906927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06.1.Sap Den Tet Roi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14390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00504"/>
            <a:ext cx="41243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23127"/>
            <a:ext cx="3040379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Kết quả hình ảnh cho hình nền pow môn nhạc đẹ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-24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5786" y="3000372"/>
            <a:ext cx="7898316" cy="100027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9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9618" name="AutoShape 2"/>
          <p:cNvSpPr>
            <a:spLocks noChangeArrowheads="1"/>
          </p:cNvSpPr>
          <p:nvPr/>
        </p:nvSpPr>
        <p:spPr bwMode="auto">
          <a:xfrm rot="16200000">
            <a:off x="256381" y="277019"/>
            <a:ext cx="2376488" cy="18224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>
              <a:solidFill>
                <a:srgbClr val="FFCC00"/>
              </a:solidFill>
              <a:latin typeface=".VnTime" pitchFamily="34" charset="0"/>
            </a:endParaRPr>
          </a:p>
        </p:txBody>
      </p:sp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1214414" y="1857364"/>
            <a:ext cx="673896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Nốt</a:t>
            </a:r>
            <a:r>
              <a:rPr lang="en-US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 </a:t>
            </a:r>
            <a:r>
              <a:rPr lang="en-US" sz="6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nhạc</a:t>
            </a:r>
            <a:r>
              <a:rPr lang="en-US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 </a:t>
            </a:r>
            <a:r>
              <a:rPr lang="en-US" sz="6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bí</a:t>
            </a:r>
            <a:r>
              <a:rPr lang="en-US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 </a:t>
            </a:r>
            <a:r>
              <a:rPr lang="en-US" sz="6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ẩn</a:t>
            </a:r>
            <a:endParaRPr lang="en-US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239620" name="AutoShape 4"/>
          <p:cNvSpPr>
            <a:spLocks noChangeArrowheads="1"/>
          </p:cNvSpPr>
          <p:nvPr/>
        </p:nvSpPr>
        <p:spPr bwMode="auto">
          <a:xfrm rot="16886388">
            <a:off x="7033419" y="2334419"/>
            <a:ext cx="1614488" cy="90170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239621" name="AutoShape 5"/>
          <p:cNvSpPr>
            <a:spLocks noChangeArrowheads="1"/>
          </p:cNvSpPr>
          <p:nvPr/>
        </p:nvSpPr>
        <p:spPr bwMode="auto">
          <a:xfrm rot="16886388">
            <a:off x="7351713" y="3570288"/>
            <a:ext cx="1614487" cy="123983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239622" name="AutoShape 6"/>
          <p:cNvSpPr>
            <a:spLocks noChangeArrowheads="1"/>
          </p:cNvSpPr>
          <p:nvPr/>
        </p:nvSpPr>
        <p:spPr bwMode="auto">
          <a:xfrm rot="16886388">
            <a:off x="1362076" y="4989512"/>
            <a:ext cx="1116012" cy="893763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239623" name="AutoShape 7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19693510">
            <a:off x="2066925" y="3243263"/>
            <a:ext cx="863600" cy="1439862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24" name="AutoShape 8"/>
          <p:cNvSpPr>
            <a:spLocks noChangeArrowheads="1"/>
          </p:cNvSpPr>
          <p:nvPr/>
        </p:nvSpPr>
        <p:spPr bwMode="auto">
          <a:xfrm rot="-4713612">
            <a:off x="6965950" y="47625"/>
            <a:ext cx="2225675" cy="2130425"/>
          </a:xfrm>
          <a:prstGeom prst="star5">
            <a:avLst/>
          </a:prstGeom>
          <a:solidFill>
            <a:srgbClr val="FFFF66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>
              <a:solidFill>
                <a:srgbClr val="00FF00"/>
              </a:solidFill>
              <a:latin typeface=".VnTime" pitchFamily="34" charset="0"/>
            </a:endParaRPr>
          </a:p>
        </p:txBody>
      </p:sp>
      <p:sp>
        <p:nvSpPr>
          <p:cNvPr id="239625" name="AutoShape 9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8284831">
            <a:off x="217488" y="5313363"/>
            <a:ext cx="863600" cy="1439862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26" name="AutoShape 10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6248400" y="6137275"/>
            <a:ext cx="863600" cy="14398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27" name="AutoShape 11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18913926">
            <a:off x="5867400" y="4438650"/>
            <a:ext cx="863600" cy="14398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28" name="AutoShape 12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-2165541">
            <a:off x="6172200" y="533400"/>
            <a:ext cx="863600" cy="14398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29" name="AutoShape 1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13012193">
            <a:off x="488950" y="3749675"/>
            <a:ext cx="863600" cy="9017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30" name="AutoShape 14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13012193">
            <a:off x="3970333" y="668952"/>
            <a:ext cx="863600" cy="9017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31" name="AutoShape 15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18338493">
            <a:off x="488950" y="2301875"/>
            <a:ext cx="863600" cy="9017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632" name="AutoShape 16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 rot="478294">
            <a:off x="7848600" y="5638800"/>
            <a:ext cx="863600" cy="9017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6337 0.70903 C -0.41823 0.22731 -0.37309 -0.25394 -0.45504 -0.28519 C -0.53698 -0.3169 -0.96684 0.3118 -0.95504 0.51991 C -0.94323 0.72847 -0.49393 1.0581 -0.3842 0.96458 C -0.27448 0.87106 -0.34184 0.12454 -0.2967 -0.04121 C -0.25157 -0.20648 -0.23837 -0.0956 -0.11337 -0.02986 C 0.01163 0.03588 0.44705 0.20046 0.4533 0.35347 C 0.45955 0.50625 0.09427 0.71921 -0.07587 0.88657 C -0.24601 1.05417 -0.43073 1.53565 -0.56754 1.35903 C -0.70434 1.18194 -0.91337 0.12268 -0.8967 -0.17408 C -0.88004 -0.47153 -0.55018 -0.5956 -0.46754 -0.42431 C -0.3849 -0.25301 -0.40782 0.64329 -0.40087 0.85324 C -0.39393 1.06342 -0.4099 0.95023 -0.42587 0.8368 " pathEditMode="relative" rAng="0" ptsTypes="aaaaaaaaaaaaA">
                                      <p:cBhvr>
                                        <p:cTn id="26" dur="50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0" y="-23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9" presetClass="entr" presetSubtype="10" repeatCount="indefinite" fill="hold" grpId="1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 animBg="1"/>
      <p:bldP spid="239619" grpId="0"/>
      <p:bldP spid="239620" grpId="0" animBg="1"/>
      <p:bldP spid="239621" grpId="0" animBg="1"/>
      <p:bldP spid="239623" grpId="0" animBg="1"/>
      <p:bldP spid="239624" grpId="0" animBg="1"/>
      <p:bldP spid="239624" grpId="1" animBg="1"/>
      <p:bldP spid="239625" grpId="0" animBg="1"/>
      <p:bldP spid="239626" grpId="0" animBg="1"/>
      <p:bldP spid="239627" grpId="0" animBg="1"/>
      <p:bldP spid="239628" grpId="0" animBg="1"/>
      <p:bldP spid="239629" grpId="0" animBg="1"/>
      <p:bldP spid="239630" grpId="0" animBg="1"/>
      <p:bldP spid="239631" grpId="0" animBg="1"/>
      <p:bldP spid="2396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Kết quả hình ảnh cho nền pow bằng nốt nhặ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-27268"/>
            <a:ext cx="9166635" cy="68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76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916">
            <a:off x="954511" y="899789"/>
            <a:ext cx="1512168" cy="19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85000" contras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971">
            <a:off x="3023828" y="3215322"/>
            <a:ext cx="1512168" cy="19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012">
            <a:off x="5960726" y="830833"/>
            <a:ext cx="1512168" cy="1997912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17000">
                  <a:schemeClr val="accent1">
                    <a:tint val="44500"/>
                    <a:satMod val="160000"/>
                    <a:lumMod val="99000"/>
                    <a:lumOff val="1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miter lim="800000"/>
            <a:headEnd/>
            <a:tailEnd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9000"/>
                    </a14:imgEffect>
                    <a14:imgEffect>
                      <a14:brightnessContrast bright="8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123">
            <a:off x="3631830" y="555997"/>
            <a:ext cx="1512168" cy="19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9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267">
            <a:off x="5854985" y="3337559"/>
            <a:ext cx="1512168" cy="19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bright="7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447">
            <a:off x="755576" y="3286962"/>
            <a:ext cx="1512168" cy="19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87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Kết quả hình ảnh cho nền pow bằng nốt nhặ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4686"/>
            <a:ext cx="5479093" cy="36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24" y="20002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1802" y="2786058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42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6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reativeLifestyles\MasterData\Images\Backgrounds\Pas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D:\CreativeLifestyles\MasterData\Images\HINH DONG\valrose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44561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3108" y="1428736"/>
            <a:ext cx="5214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  <a:cs typeface="+mn-cs"/>
              </a:rPr>
              <a:t>Tập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  <a:cs typeface="+mn-cs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  <a:cs typeface="+mn-cs"/>
              </a:rPr>
              <a:t>biểu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  <a:cs typeface="+mn-cs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 pitchFamily="18" charset="0"/>
                <a:cs typeface="+mn-cs"/>
              </a:rPr>
              <a:t>diễn</a:t>
            </a:r>
            <a:endParaRPr lang="en-US" sz="54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Bell MT" pitchFamily="18" charset="0"/>
              <a:cs typeface="+mn-cs"/>
            </a:endParaRPr>
          </a:p>
        </p:txBody>
      </p:sp>
      <p:pic>
        <p:nvPicPr>
          <p:cNvPr id="2054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" descr="D:\CreativeLifestyles\MasterData\Images\HINH DONG\butterflies_flowe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346022" y="2721114"/>
            <a:ext cx="5369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53C2D-E5C3-4FC7-BAC0-C5695AE1EBEB}"/>
              </a:ext>
            </a:extLst>
          </p:cNvPr>
          <p:cNvSpPr txBox="1"/>
          <p:nvPr/>
        </p:nvSpPr>
        <p:spPr>
          <a:xfrm>
            <a:off x="1921214" y="51927"/>
            <a:ext cx="56587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ỦY BAN NHÂN DÂN QUẬN 12</a:t>
            </a:r>
          </a:p>
          <a:p>
            <a:pPr algn="ctr"/>
            <a:r>
              <a:rPr lang="en-US" sz="3200" b="1" dirty="0"/>
              <a:t>TRƯỜNG TIỂU HỌC NGUYỄN 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3F9D62-D0C3-439F-8E7E-1168D117D225}"/>
              </a:ext>
            </a:extLst>
          </p:cNvPr>
          <p:cNvSpPr txBox="1"/>
          <p:nvPr/>
        </p:nvSpPr>
        <p:spPr>
          <a:xfrm>
            <a:off x="4368672" y="5150832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LỆ QUYÊN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320" y="1672209"/>
            <a:ext cx="6059016" cy="19008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2721114"/>
            <a:ext cx="2605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98" y="3646485"/>
            <a:ext cx="5129806" cy="32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" y="3693426"/>
            <a:ext cx="3445860" cy="303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3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472" y="2495798"/>
            <a:ext cx="857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3585210"/>
            <a:ext cx="2890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Nùng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00" y="980728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5006" y="1571612"/>
            <a:ext cx="845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3347864" cy="334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" y="3033464"/>
            <a:ext cx="4943872" cy="370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44" y="1628800"/>
            <a:ext cx="9072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5810" y="2643182"/>
            <a:ext cx="28920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8808"/>
            <a:ext cx="4248472" cy="296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5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288" y="1096144"/>
            <a:ext cx="5180100" cy="618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1670" y="2071678"/>
            <a:ext cx="2520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" y="2071035"/>
            <a:ext cx="4473646" cy="281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00" y="3560822"/>
            <a:ext cx="4396237" cy="329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1675" y="2822575"/>
            <a:ext cx="7759700" cy="3690938"/>
            <a:chOff x="204" y="0"/>
            <a:chExt cx="2457" cy="208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51222" name="Picture 6" descr="BIRTHD~3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51224" name="AutoShape 8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chemeClr val="accent2"/>
                    </a:solidFill>
                    <a:cs typeface="Arial" charset="0"/>
                  </a:endParaRPr>
                </a:p>
              </p:txBody>
            </p:sp>
            <p:sp>
              <p:nvSpPr>
                <p:cNvPr id="51225" name="Freeform 9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/>
                </a:p>
              </p:txBody>
            </p:sp>
          </p:grpSp>
        </p:grpSp>
        <p:sp>
          <p:nvSpPr>
            <p:cNvPr id="51221" name="Rectangle 10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51203" name="WordArt 11"/>
          <p:cNvSpPr>
            <a:spLocks noChangeArrowheads="1" noChangeShapeType="1" noTextEdit="1"/>
          </p:cNvSpPr>
          <p:nvPr/>
        </p:nvSpPr>
        <p:spPr bwMode="auto">
          <a:xfrm>
            <a:off x="1285852" y="2173279"/>
            <a:ext cx="6786610" cy="15414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29052" y="143008"/>
            <a:ext cx="8105348" cy="6500702"/>
            <a:chOff x="-300" y="124"/>
            <a:chExt cx="5772" cy="3860"/>
          </a:xfrm>
        </p:grpSpPr>
        <p:pic>
          <p:nvPicPr>
            <p:cNvPr id="51211" name="Picture 14" descr="BALLOO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7" y="124"/>
              <a:ext cx="843" cy="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9" name="AutoShape 15"/>
            <p:cNvSpPr>
              <a:spLocks noChangeArrowheads="1"/>
            </p:cNvSpPr>
            <p:nvPr/>
          </p:nvSpPr>
          <p:spPr bwMode="auto">
            <a:xfrm>
              <a:off x="4583" y="463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/>
            </a:p>
          </p:txBody>
        </p:sp>
        <p:sp>
          <p:nvSpPr>
            <p:cNvPr id="62480" name="AutoShape 16"/>
            <p:cNvSpPr>
              <a:spLocks noChangeArrowheads="1"/>
            </p:cNvSpPr>
            <p:nvPr/>
          </p:nvSpPr>
          <p:spPr bwMode="auto">
            <a:xfrm>
              <a:off x="768" y="633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/>
            </a:p>
          </p:txBody>
        </p:sp>
        <p:sp>
          <p:nvSpPr>
            <p:cNvPr id="62481" name="AutoShape 17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/>
            </a:p>
          </p:txBody>
        </p:sp>
        <p:sp>
          <p:nvSpPr>
            <p:cNvPr id="62482" name="AutoShape 18"/>
            <p:cNvSpPr>
              <a:spLocks noChangeArrowheads="1"/>
            </p:cNvSpPr>
            <p:nvPr/>
          </p:nvSpPr>
          <p:spPr bwMode="auto">
            <a:xfrm>
              <a:off x="2701" y="3220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/>
            </a:p>
          </p:txBody>
        </p:sp>
        <p:sp>
          <p:nvSpPr>
            <p:cNvPr id="62483" name="AutoShape 19"/>
            <p:cNvSpPr>
              <a:spLocks noChangeArrowheads="1"/>
            </p:cNvSpPr>
            <p:nvPr/>
          </p:nvSpPr>
          <p:spPr bwMode="auto">
            <a:xfrm>
              <a:off x="1124" y="3263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/>
            </a:p>
          </p:txBody>
        </p:sp>
        <p:pic>
          <p:nvPicPr>
            <p:cNvPr id="51217" name="Picture 20" descr="BALLOO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8" name="Picture 21" descr="BALLOO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1" y="124"/>
              <a:ext cx="1183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9" name="Picture 22" descr="BALLOO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00" y="124"/>
              <a:ext cx="1014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06" name="Picture 23" descr="1228823feg8tq6pvi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762000" cy="3201988"/>
          </a:xfrm>
          <a:noFill/>
        </p:spPr>
      </p:pic>
      <p:pic>
        <p:nvPicPr>
          <p:cNvPr id="51207" name="Picture 24" descr="1228823feg8tq6pv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3429000"/>
            <a:ext cx="76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25" descr="1228823feg8tq6pv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0"/>
            <a:ext cx="76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26" descr="1228823feg8tq6pv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1988"/>
            <a:ext cx="7620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27" descr="be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556" y="2314588"/>
            <a:ext cx="6705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7" name="Picture 5" descr="CHOI DÀ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928934"/>
            <a:ext cx="2203938" cy="29718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6019800"/>
            <a:ext cx="9144000" cy="838200"/>
            <a:chOff x="0" y="3804"/>
            <a:chExt cx="5856" cy="516"/>
          </a:xfrm>
        </p:grpSpPr>
        <p:sp>
          <p:nvSpPr>
            <p:cNvPr id="30515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664" y="4176"/>
              <a:ext cx="96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kern="1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  <p:pic>
          <p:nvPicPr>
            <p:cNvPr id="305160" name="Picture 8" descr="2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804"/>
              <a:ext cx="1200" cy="516"/>
            </a:xfrm>
            <a:prstGeom prst="rect">
              <a:avLst/>
            </a:prstGeom>
            <a:noFill/>
          </p:spPr>
        </p:pic>
        <p:pic>
          <p:nvPicPr>
            <p:cNvPr id="305161" name="Picture 9" descr="2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0" y="3804"/>
              <a:ext cx="1200" cy="516"/>
            </a:xfrm>
            <a:prstGeom prst="rect">
              <a:avLst/>
            </a:prstGeom>
            <a:noFill/>
          </p:spPr>
        </p:pic>
        <p:pic>
          <p:nvPicPr>
            <p:cNvPr id="305162" name="Picture 10" descr="2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2" y="3804"/>
              <a:ext cx="1200" cy="516"/>
            </a:xfrm>
            <a:prstGeom prst="rect">
              <a:avLst/>
            </a:prstGeom>
            <a:noFill/>
          </p:spPr>
        </p:pic>
        <p:pic>
          <p:nvPicPr>
            <p:cNvPr id="305163" name="Picture 11" descr="2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4" y="3804"/>
              <a:ext cx="1200" cy="516"/>
            </a:xfrm>
            <a:prstGeom prst="rect">
              <a:avLst/>
            </a:prstGeom>
            <a:noFill/>
          </p:spPr>
        </p:pic>
        <p:pic>
          <p:nvPicPr>
            <p:cNvPr id="305164" name="Picture 12" descr="2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56" y="3804"/>
              <a:ext cx="1200" cy="516"/>
            </a:xfrm>
            <a:prstGeom prst="rect">
              <a:avLst/>
            </a:prstGeom>
            <a:noFill/>
          </p:spPr>
        </p:pic>
      </p:grpSp>
      <p:sp>
        <p:nvSpPr>
          <p:cNvPr id="13" name="WordArt 17"/>
          <p:cNvSpPr>
            <a:spLocks noChangeArrowheads="1" noChangeShapeType="1" noTextEdit="1"/>
          </p:cNvSpPr>
          <p:nvPr/>
        </p:nvSpPr>
        <p:spPr bwMode="auto">
          <a:xfrm>
            <a:off x="2928894" y="1142984"/>
            <a:ext cx="5643634" cy="676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LUYỆN GIỌNG</a:t>
            </a:r>
          </a:p>
        </p:txBody>
      </p:sp>
      <p:pic>
        <p:nvPicPr>
          <p:cNvPr id="14" name="Picture 10" descr="musical no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7222" y="368653"/>
            <a:ext cx="425694" cy="851388"/>
          </a:xfrm>
          <a:prstGeom prst="rect">
            <a:avLst/>
          </a:prstGeom>
          <a:solidFill>
            <a:srgbClr val="FF2D2D"/>
          </a:solidFill>
        </p:spPr>
      </p:pic>
      <p:pic>
        <p:nvPicPr>
          <p:cNvPr id="15" name="Picture 11" descr="musical no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9639" y="251987"/>
            <a:ext cx="360202" cy="720404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" name="Picture 12" descr="musical no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0096" y="71414"/>
            <a:ext cx="327457" cy="654914"/>
          </a:xfrm>
          <a:prstGeom prst="rect">
            <a:avLst/>
          </a:prstGeom>
          <a:solidFill>
            <a:srgbClr val="FA00FA"/>
          </a:solidFill>
        </p:spPr>
      </p:pic>
      <p:pic>
        <p:nvPicPr>
          <p:cNvPr id="17" name="Picture 13" descr="piano_keys_moving_up_down_hg_cl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14346" y="1294515"/>
            <a:ext cx="3281387" cy="130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0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489876"/>
            <a:ext cx="7000924" cy="23676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41399"/>
              </a:avLst>
            </a:prstTxWarp>
            <a:spAutoFit/>
          </a:bodyPr>
          <a:lstStyle/>
          <a:p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1214422"/>
            <a:ext cx="435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70" t="12132"/>
          <a:stretch>
            <a:fillRect/>
          </a:stretch>
        </p:blipFill>
        <p:spPr bwMode="auto">
          <a:xfrm>
            <a:off x="166688" y="2212956"/>
            <a:ext cx="8763030" cy="46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567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ong-ke-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663" y="5818188"/>
            <a:ext cx="7040562" cy="504825"/>
          </a:xfrm>
          <a:prstGeom prst="rect">
            <a:avLst/>
          </a:prstGeom>
          <a:noFill/>
        </p:spPr>
      </p:pic>
      <p:pic>
        <p:nvPicPr>
          <p:cNvPr id="9220" name="Picture 4" descr="dong-ke-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4662488"/>
            <a:ext cx="7040562" cy="504825"/>
          </a:xfrm>
          <a:prstGeom prst="rect">
            <a:avLst/>
          </a:prstGeom>
          <a:noFill/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7897813" y="46688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22" name="Picture 6" descr="dauKetd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6050" y="5816600"/>
            <a:ext cx="131763" cy="515938"/>
          </a:xfrm>
          <a:prstGeom prst="rect">
            <a:avLst/>
          </a:prstGeom>
          <a:noFill/>
        </p:spPr>
      </p:pic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539750" y="120650"/>
            <a:ext cx="8064500" cy="508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63500" dir="2212194" algn="ctr" rotWithShape="0">
                    <a:schemeClr val="hlink"/>
                  </a:outerShdw>
                </a:effectLst>
                <a:latin typeface="Times New Roman"/>
                <a:cs typeface="Times New Roman"/>
              </a:rPr>
              <a:t>QUÊ HƯƠNG TƯƠI ĐẸP</a:t>
            </a:r>
            <a:endParaRPr lang="en-US" sz="3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63500" dir="2212194" algn="ctr" rotWithShape="0">
                  <a:schemeClr val="hlink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1979613" y="701675"/>
            <a:ext cx="6419850" cy="215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Dân ca Nùng  -  Đặt lời:  ANH HOÀNG</a:t>
            </a:r>
          </a:p>
        </p:txBody>
      </p:sp>
      <p:pic>
        <p:nvPicPr>
          <p:cNvPr id="9231" name="Picture 15" descr="key1Gi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13" y="2152650"/>
            <a:ext cx="508000" cy="865188"/>
          </a:xfrm>
          <a:prstGeom prst="rect">
            <a:avLst/>
          </a:prstGeom>
          <a:noFill/>
        </p:spPr>
      </p:pic>
      <p:pic>
        <p:nvPicPr>
          <p:cNvPr id="9232" name="Picture 16" descr="dong-ke-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838" y="2333625"/>
            <a:ext cx="7027862" cy="504825"/>
          </a:xfrm>
          <a:prstGeom prst="rect">
            <a:avLst/>
          </a:prstGeom>
          <a:noFill/>
        </p:spPr>
      </p:pic>
      <p:pic>
        <p:nvPicPr>
          <p:cNvPr id="9233" name="Picture 17" descr="key1Gi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13" y="3306763"/>
            <a:ext cx="508000" cy="865187"/>
          </a:xfrm>
          <a:prstGeom prst="rect">
            <a:avLst/>
          </a:prstGeom>
          <a:noFill/>
        </p:spPr>
      </p:pic>
      <p:pic>
        <p:nvPicPr>
          <p:cNvPr id="9234" name="Picture 18" descr="dong-ke-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3495675"/>
            <a:ext cx="7046912" cy="504825"/>
          </a:xfrm>
          <a:prstGeom prst="rect">
            <a:avLst/>
          </a:prstGeom>
          <a:noFill/>
        </p:spPr>
      </p:pic>
      <p:pic>
        <p:nvPicPr>
          <p:cNvPr id="9235" name="Picture 19" descr="key1Gi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13" y="4475163"/>
            <a:ext cx="508000" cy="865187"/>
          </a:xfrm>
          <a:prstGeom prst="rect">
            <a:avLst/>
          </a:prstGeom>
          <a:noFill/>
        </p:spPr>
      </p:pic>
      <p:pic>
        <p:nvPicPr>
          <p:cNvPr id="9243" name="Picture 27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7363" y="2357438"/>
            <a:ext cx="284162" cy="482600"/>
          </a:xfrm>
          <a:prstGeom prst="rect">
            <a:avLst/>
          </a:prstGeom>
          <a:noFill/>
        </p:spPr>
      </p:pic>
      <p:pic>
        <p:nvPicPr>
          <p:cNvPr id="9244" name="Picture 28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3025" y="2230438"/>
            <a:ext cx="284163" cy="482600"/>
          </a:xfrm>
          <a:prstGeom prst="rect">
            <a:avLst/>
          </a:prstGeom>
          <a:noFill/>
        </p:spPr>
      </p:pic>
      <p:pic>
        <p:nvPicPr>
          <p:cNvPr id="9245" name="Picture 29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163" y="2289175"/>
            <a:ext cx="284162" cy="482600"/>
          </a:xfrm>
          <a:prstGeom prst="rect">
            <a:avLst/>
          </a:prstGeom>
          <a:noFill/>
        </p:spPr>
      </p:pic>
      <p:pic>
        <p:nvPicPr>
          <p:cNvPr id="9246" name="Picture 30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0863" y="2230438"/>
            <a:ext cx="284162" cy="482600"/>
          </a:xfrm>
          <a:prstGeom prst="rect">
            <a:avLst/>
          </a:prstGeom>
          <a:noFill/>
        </p:spPr>
      </p:pic>
      <p:pic>
        <p:nvPicPr>
          <p:cNvPr id="9247" name="Picture 31" descr="notDen-duo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9950" y="2305050"/>
            <a:ext cx="161925" cy="473075"/>
          </a:xfrm>
          <a:prstGeom prst="rect">
            <a:avLst/>
          </a:prstGeom>
          <a:noFill/>
        </p:spPr>
      </p:pic>
      <p:pic>
        <p:nvPicPr>
          <p:cNvPr id="9248" name="Picture 32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4113" y="2355850"/>
            <a:ext cx="284162" cy="482600"/>
          </a:xfrm>
          <a:prstGeom prst="rect">
            <a:avLst/>
          </a:prstGeom>
          <a:noFill/>
        </p:spPr>
      </p:pic>
      <p:pic>
        <p:nvPicPr>
          <p:cNvPr id="9249" name="Picture 33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3050" y="2357438"/>
            <a:ext cx="284163" cy="482600"/>
          </a:xfrm>
          <a:prstGeom prst="rect">
            <a:avLst/>
          </a:prstGeom>
          <a:noFill/>
        </p:spPr>
      </p:pic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4953000" y="23368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51" name="Picture 35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6863" y="3517900"/>
            <a:ext cx="284162" cy="482600"/>
          </a:xfrm>
          <a:prstGeom prst="rect">
            <a:avLst/>
          </a:prstGeom>
          <a:noFill/>
        </p:spPr>
      </p:pic>
      <p:pic>
        <p:nvPicPr>
          <p:cNvPr id="9252" name="Picture 36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4250" y="3646488"/>
            <a:ext cx="284163" cy="482600"/>
          </a:xfrm>
          <a:prstGeom prst="rect">
            <a:avLst/>
          </a:prstGeom>
          <a:noFill/>
        </p:spPr>
      </p:pic>
      <p:pic>
        <p:nvPicPr>
          <p:cNvPr id="9253" name="Picture 37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63" y="3513138"/>
            <a:ext cx="284162" cy="482600"/>
          </a:xfrm>
          <a:prstGeom prst="rect">
            <a:avLst/>
          </a:prstGeom>
          <a:noFill/>
        </p:spPr>
      </p:pic>
      <p:pic>
        <p:nvPicPr>
          <p:cNvPr id="9254" name="Picture 38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25" y="3454400"/>
            <a:ext cx="284163" cy="482600"/>
          </a:xfrm>
          <a:prstGeom prst="rect">
            <a:avLst/>
          </a:prstGeom>
          <a:noFill/>
        </p:spPr>
      </p:pic>
      <p:sp>
        <p:nvSpPr>
          <p:cNvPr id="9255" name="Line 39"/>
          <p:cNvSpPr>
            <a:spLocks noChangeShapeType="1"/>
          </p:cNvSpPr>
          <p:nvPr/>
        </p:nvSpPr>
        <p:spPr bwMode="auto">
          <a:xfrm>
            <a:off x="7897813" y="23288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56" name="Picture 40" descr="notDen-duo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7725" y="3522663"/>
            <a:ext cx="161925" cy="473075"/>
          </a:xfrm>
          <a:prstGeom prst="rect">
            <a:avLst/>
          </a:prstGeom>
          <a:noFill/>
        </p:spPr>
      </p:pic>
      <p:pic>
        <p:nvPicPr>
          <p:cNvPr id="9257" name="Picture 41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6175" y="3646488"/>
            <a:ext cx="284163" cy="482600"/>
          </a:xfrm>
          <a:prstGeom prst="rect">
            <a:avLst/>
          </a:prstGeom>
          <a:noFill/>
        </p:spPr>
      </p:pic>
      <p:pic>
        <p:nvPicPr>
          <p:cNvPr id="9258" name="Picture 42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5" y="3517900"/>
            <a:ext cx="284163" cy="482600"/>
          </a:xfrm>
          <a:prstGeom prst="rect">
            <a:avLst/>
          </a:prstGeom>
          <a:noFill/>
        </p:spPr>
      </p:pic>
      <p:sp>
        <p:nvSpPr>
          <p:cNvPr id="9259" name="Line 43"/>
          <p:cNvSpPr>
            <a:spLocks noChangeShapeType="1"/>
          </p:cNvSpPr>
          <p:nvPr/>
        </p:nvSpPr>
        <p:spPr bwMode="auto">
          <a:xfrm>
            <a:off x="5357813" y="58181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60" name="Picture 44" descr="notDenCham-kephu1-duo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3088" y="3692525"/>
            <a:ext cx="309562" cy="509588"/>
          </a:xfrm>
          <a:prstGeom prst="rect">
            <a:avLst/>
          </a:prstGeom>
          <a:noFill/>
        </p:spPr>
      </p:pic>
      <p:pic>
        <p:nvPicPr>
          <p:cNvPr id="9261" name="Picture 45" descr="dauLang-d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99350" y="3694113"/>
            <a:ext cx="128588" cy="215900"/>
          </a:xfrm>
          <a:prstGeom prst="rect">
            <a:avLst/>
          </a:prstGeom>
          <a:noFill/>
        </p:spPr>
      </p:pic>
      <p:sp>
        <p:nvSpPr>
          <p:cNvPr id="9262" name="Line 46"/>
          <p:cNvSpPr>
            <a:spLocks noChangeShapeType="1"/>
          </p:cNvSpPr>
          <p:nvPr/>
        </p:nvSpPr>
        <p:spPr bwMode="auto">
          <a:xfrm>
            <a:off x="4283075" y="34940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63" name="Picture 47" descr="notDon-kephu1-du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54150" y="4868863"/>
            <a:ext cx="331788" cy="485775"/>
          </a:xfrm>
          <a:prstGeom prst="rect">
            <a:avLst/>
          </a:prstGeom>
          <a:noFill/>
        </p:spPr>
      </p:pic>
      <p:pic>
        <p:nvPicPr>
          <p:cNvPr id="9264" name="Picture 48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3950" y="4811713"/>
            <a:ext cx="284163" cy="482600"/>
          </a:xfrm>
          <a:prstGeom prst="rect">
            <a:avLst/>
          </a:prstGeom>
          <a:noFill/>
        </p:spPr>
      </p:pic>
      <p:pic>
        <p:nvPicPr>
          <p:cNvPr id="9265" name="Picture 49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7550" y="4678363"/>
            <a:ext cx="284163" cy="482600"/>
          </a:xfrm>
          <a:prstGeom prst="rect">
            <a:avLst/>
          </a:prstGeom>
          <a:noFill/>
        </p:spPr>
      </p:pic>
      <p:pic>
        <p:nvPicPr>
          <p:cNvPr id="9266" name="Picture 50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3050" y="4811713"/>
            <a:ext cx="284163" cy="482600"/>
          </a:xfrm>
          <a:prstGeom prst="rect">
            <a:avLst/>
          </a:prstGeom>
          <a:noFill/>
        </p:spPr>
      </p:pic>
      <p:sp>
        <p:nvSpPr>
          <p:cNvPr id="9267" name="Line 51"/>
          <p:cNvSpPr>
            <a:spLocks noChangeShapeType="1"/>
          </p:cNvSpPr>
          <p:nvPr/>
        </p:nvSpPr>
        <p:spPr bwMode="auto">
          <a:xfrm>
            <a:off x="4654550" y="46513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68" name="Picture 52" descr="notDon-kephu1-du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8563" y="4862513"/>
            <a:ext cx="331787" cy="485775"/>
          </a:xfrm>
          <a:prstGeom prst="rect">
            <a:avLst/>
          </a:prstGeom>
          <a:noFill/>
        </p:spPr>
      </p:pic>
      <p:pic>
        <p:nvPicPr>
          <p:cNvPr id="9269" name="Picture 53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438" y="4811713"/>
            <a:ext cx="284162" cy="482600"/>
          </a:xfrm>
          <a:prstGeom prst="rect">
            <a:avLst/>
          </a:prstGeom>
          <a:noFill/>
        </p:spPr>
      </p:pic>
      <p:pic>
        <p:nvPicPr>
          <p:cNvPr id="9270" name="Picture 54" descr="notDen-duo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2475" y="4627563"/>
            <a:ext cx="161925" cy="473075"/>
          </a:xfrm>
          <a:prstGeom prst="rect">
            <a:avLst/>
          </a:prstGeom>
          <a:noFill/>
        </p:spPr>
      </p:pic>
      <p:sp>
        <p:nvSpPr>
          <p:cNvPr id="9271" name="Line 55"/>
          <p:cNvSpPr>
            <a:spLocks noChangeShapeType="1"/>
          </p:cNvSpPr>
          <p:nvPr/>
        </p:nvSpPr>
        <p:spPr bwMode="auto">
          <a:xfrm>
            <a:off x="7897813" y="349885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72" name="Picture 56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7325" y="5970588"/>
            <a:ext cx="284163" cy="482600"/>
          </a:xfrm>
          <a:prstGeom prst="rect">
            <a:avLst/>
          </a:prstGeom>
          <a:noFill/>
        </p:spPr>
      </p:pic>
      <p:pic>
        <p:nvPicPr>
          <p:cNvPr id="9273" name="Picture 57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3550" y="5837238"/>
            <a:ext cx="284163" cy="482600"/>
          </a:xfrm>
          <a:prstGeom prst="rect">
            <a:avLst/>
          </a:prstGeom>
          <a:noFill/>
        </p:spPr>
      </p:pic>
      <p:pic>
        <p:nvPicPr>
          <p:cNvPr id="9274" name="Picture 58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7100" y="5965825"/>
            <a:ext cx="284163" cy="482600"/>
          </a:xfrm>
          <a:prstGeom prst="rect">
            <a:avLst/>
          </a:prstGeom>
          <a:noFill/>
        </p:spPr>
      </p:pic>
      <p:pic>
        <p:nvPicPr>
          <p:cNvPr id="9275" name="Picture 59" descr="notDon-kephu1-du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87763" y="6038850"/>
            <a:ext cx="331787" cy="485775"/>
          </a:xfrm>
          <a:prstGeom prst="rect">
            <a:avLst/>
          </a:prstGeom>
          <a:noFill/>
        </p:spPr>
      </p:pic>
      <p:pic>
        <p:nvPicPr>
          <p:cNvPr id="9276" name="Picture 60" descr="notTrang-duo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1863" y="5802313"/>
            <a:ext cx="187325" cy="527050"/>
          </a:xfrm>
          <a:prstGeom prst="rect">
            <a:avLst/>
          </a:prstGeom>
          <a:noFill/>
        </p:spPr>
      </p:pic>
      <p:pic>
        <p:nvPicPr>
          <p:cNvPr id="9320" name="Picture 104" descr="key1Gi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513" y="5630863"/>
            <a:ext cx="508000" cy="865187"/>
          </a:xfrm>
          <a:prstGeom prst="rect">
            <a:avLst/>
          </a:prstGeom>
          <a:noFill/>
        </p:spPr>
      </p:pic>
      <p:sp>
        <p:nvSpPr>
          <p:cNvPr id="9321" name="Line 105"/>
          <p:cNvSpPr>
            <a:spLocks noChangeShapeType="1"/>
          </p:cNvSpPr>
          <p:nvPr/>
        </p:nvSpPr>
        <p:spPr bwMode="auto">
          <a:xfrm>
            <a:off x="6694488" y="349885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7" name="Line 111"/>
          <p:cNvSpPr>
            <a:spLocks noChangeShapeType="1"/>
          </p:cNvSpPr>
          <p:nvPr/>
        </p:nvSpPr>
        <p:spPr bwMode="auto">
          <a:xfrm>
            <a:off x="7897813" y="46624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8" name="Line 112"/>
          <p:cNvSpPr>
            <a:spLocks noChangeShapeType="1"/>
          </p:cNvSpPr>
          <p:nvPr/>
        </p:nvSpPr>
        <p:spPr bwMode="auto">
          <a:xfrm>
            <a:off x="7897813" y="34925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4" name="Text Box 138"/>
          <p:cNvSpPr txBox="1">
            <a:spLocks noChangeArrowheads="1"/>
          </p:cNvSpPr>
          <p:nvPr/>
        </p:nvSpPr>
        <p:spPr bwMode="auto">
          <a:xfrm>
            <a:off x="1143000" y="7002463"/>
            <a:ext cx="891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362" name="Text Box 146"/>
          <p:cNvSpPr txBox="1">
            <a:spLocks noChangeArrowheads="1"/>
          </p:cNvSpPr>
          <p:nvPr/>
        </p:nvSpPr>
        <p:spPr bwMode="auto">
          <a:xfrm>
            <a:off x="1643042" y="17526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Quê</a:t>
            </a:r>
            <a:r>
              <a:rPr lang="en-US" sz="2400" b="1" dirty="0"/>
              <a:t>    </a:t>
            </a:r>
            <a:r>
              <a:rPr lang="en-US" sz="2400" b="1" dirty="0" err="1"/>
              <a:t>hương</a:t>
            </a:r>
            <a:r>
              <a:rPr lang="en-US" sz="2400" b="1" dirty="0"/>
              <a:t>   </a:t>
            </a:r>
            <a:r>
              <a:rPr lang="en-US" sz="2400" b="1" dirty="0" err="1"/>
              <a:t>em</a:t>
            </a:r>
            <a:r>
              <a:rPr lang="en-US" sz="2400" b="1" dirty="0"/>
              <a:t>    </a:t>
            </a:r>
            <a:r>
              <a:rPr lang="en-US" sz="2400" b="1" dirty="0" err="1"/>
              <a:t>biết</a:t>
            </a:r>
            <a:r>
              <a:rPr lang="en-US" sz="2400" b="1" dirty="0"/>
              <a:t>        </a:t>
            </a:r>
            <a:r>
              <a:rPr lang="en-US" sz="2400" b="1" dirty="0" err="1"/>
              <a:t>bao</a:t>
            </a:r>
            <a:r>
              <a:rPr lang="en-US" sz="2400" b="1" dirty="0"/>
              <a:t>     </a:t>
            </a:r>
            <a:r>
              <a:rPr lang="en-US" sz="2400" b="1" dirty="0" err="1"/>
              <a:t>tươi</a:t>
            </a:r>
            <a:r>
              <a:rPr lang="en-US" sz="2400" b="1" dirty="0"/>
              <a:t>    </a:t>
            </a:r>
            <a:r>
              <a:rPr lang="en-US" sz="2400" b="1" dirty="0" err="1"/>
              <a:t>đẹp</a:t>
            </a:r>
            <a:endParaRPr lang="en-US" sz="2400" b="1" dirty="0"/>
          </a:p>
        </p:txBody>
      </p:sp>
      <p:pic>
        <p:nvPicPr>
          <p:cNvPr id="9363" name="Picture 147" descr="key1Gi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900" y="1055688"/>
            <a:ext cx="508000" cy="865187"/>
          </a:xfrm>
          <a:prstGeom prst="rect">
            <a:avLst/>
          </a:prstGeom>
          <a:noFill/>
        </p:spPr>
      </p:pic>
      <p:pic>
        <p:nvPicPr>
          <p:cNvPr id="9364" name="Picture 148" descr="dong-ke-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19200"/>
            <a:ext cx="7013575" cy="504825"/>
          </a:xfrm>
          <a:prstGeom prst="rect">
            <a:avLst/>
          </a:prstGeom>
          <a:noFill/>
        </p:spPr>
      </p:pic>
      <p:sp>
        <p:nvSpPr>
          <p:cNvPr id="9366" name="Line 150"/>
          <p:cNvSpPr>
            <a:spLocks noChangeShapeType="1"/>
          </p:cNvSpPr>
          <p:nvPr/>
        </p:nvSpPr>
        <p:spPr bwMode="auto">
          <a:xfrm>
            <a:off x="4943475" y="12461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7" name="Line 151"/>
          <p:cNvSpPr>
            <a:spLocks noChangeShapeType="1"/>
          </p:cNvSpPr>
          <p:nvPr/>
        </p:nvSpPr>
        <p:spPr bwMode="auto">
          <a:xfrm>
            <a:off x="7897813" y="12398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69" name="Picture 153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2150" y="1139825"/>
            <a:ext cx="284163" cy="482600"/>
          </a:xfrm>
          <a:prstGeom prst="rect">
            <a:avLst/>
          </a:prstGeom>
          <a:noFill/>
        </p:spPr>
      </p:pic>
      <p:pic>
        <p:nvPicPr>
          <p:cNvPr id="9370" name="Picture 154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4475" y="1139825"/>
            <a:ext cx="284163" cy="482600"/>
          </a:xfrm>
          <a:prstGeom prst="rect">
            <a:avLst/>
          </a:prstGeom>
          <a:noFill/>
        </p:spPr>
      </p:pic>
      <p:pic>
        <p:nvPicPr>
          <p:cNvPr id="9371" name="Picture 155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5850" y="1139825"/>
            <a:ext cx="284163" cy="482600"/>
          </a:xfrm>
          <a:prstGeom prst="rect">
            <a:avLst/>
          </a:prstGeom>
          <a:noFill/>
        </p:spPr>
      </p:pic>
      <p:pic>
        <p:nvPicPr>
          <p:cNvPr id="9372" name="Picture 156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850" y="1192213"/>
            <a:ext cx="284163" cy="482600"/>
          </a:xfrm>
          <a:prstGeom prst="rect">
            <a:avLst/>
          </a:prstGeom>
          <a:noFill/>
        </p:spPr>
      </p:pic>
      <p:pic>
        <p:nvPicPr>
          <p:cNvPr id="9374" name="Picture 158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131888"/>
            <a:ext cx="284163" cy="482600"/>
          </a:xfrm>
          <a:prstGeom prst="rect">
            <a:avLst/>
          </a:prstGeom>
          <a:noFill/>
        </p:spPr>
      </p:pic>
      <p:pic>
        <p:nvPicPr>
          <p:cNvPr id="9375" name="Picture 159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2150" y="1139825"/>
            <a:ext cx="284163" cy="482600"/>
          </a:xfrm>
          <a:prstGeom prst="rect">
            <a:avLst/>
          </a:prstGeom>
          <a:noFill/>
        </p:spPr>
      </p:pic>
      <p:pic>
        <p:nvPicPr>
          <p:cNvPr id="9376" name="Picture 160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4475" y="1139825"/>
            <a:ext cx="284163" cy="482600"/>
          </a:xfrm>
          <a:prstGeom prst="rect">
            <a:avLst/>
          </a:prstGeom>
          <a:noFill/>
        </p:spPr>
      </p:pic>
      <p:pic>
        <p:nvPicPr>
          <p:cNvPr id="9377" name="Picture 161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5850" y="1120775"/>
            <a:ext cx="284163" cy="482600"/>
          </a:xfrm>
          <a:prstGeom prst="rect">
            <a:avLst/>
          </a:prstGeom>
          <a:noFill/>
        </p:spPr>
      </p:pic>
      <p:pic>
        <p:nvPicPr>
          <p:cNvPr id="9378" name="Picture 162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2150" y="1120775"/>
            <a:ext cx="284163" cy="482600"/>
          </a:xfrm>
          <a:prstGeom prst="rect">
            <a:avLst/>
          </a:prstGeom>
          <a:noFill/>
        </p:spPr>
      </p:pic>
      <p:pic>
        <p:nvPicPr>
          <p:cNvPr id="9379" name="Picture 163" descr="notDon-duo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4475" y="1120775"/>
            <a:ext cx="284163" cy="482600"/>
          </a:xfrm>
          <a:prstGeom prst="rect">
            <a:avLst/>
          </a:prstGeom>
          <a:noFill/>
        </p:spPr>
      </p:pic>
      <p:sp>
        <p:nvSpPr>
          <p:cNvPr id="9383" name="Text Box 167"/>
          <p:cNvSpPr txBox="1">
            <a:spLocks noChangeArrowheads="1"/>
          </p:cNvSpPr>
          <p:nvPr/>
        </p:nvSpPr>
        <p:spPr bwMode="auto">
          <a:xfrm>
            <a:off x="1428728" y="2971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Đồng</a:t>
            </a:r>
            <a:r>
              <a:rPr lang="en-US" sz="2400" b="1" dirty="0"/>
              <a:t>    </a:t>
            </a:r>
            <a:r>
              <a:rPr lang="en-US" sz="2400" b="1" dirty="0" err="1"/>
              <a:t>lúa</a:t>
            </a:r>
            <a:r>
              <a:rPr lang="en-US" sz="2400" b="1" dirty="0"/>
              <a:t>      </a:t>
            </a:r>
            <a:r>
              <a:rPr lang="en-US" sz="2400" b="1" dirty="0" err="1"/>
              <a:t>xanh</a:t>
            </a:r>
            <a:r>
              <a:rPr lang="en-US" sz="2400" b="1" dirty="0"/>
              <a:t>     </a:t>
            </a:r>
            <a:r>
              <a:rPr lang="en-US" sz="2400" b="1" dirty="0" err="1"/>
              <a:t>núi</a:t>
            </a:r>
            <a:r>
              <a:rPr lang="en-US" sz="2400" b="1" dirty="0"/>
              <a:t>        </a:t>
            </a:r>
            <a:r>
              <a:rPr lang="en-US" sz="2400" b="1" dirty="0" err="1"/>
              <a:t>rừng</a:t>
            </a:r>
            <a:r>
              <a:rPr lang="en-US" sz="2400" b="1" dirty="0"/>
              <a:t>     </a:t>
            </a:r>
            <a:r>
              <a:rPr lang="en-US" sz="2400" b="1" dirty="0" err="1"/>
              <a:t>ngàn</a:t>
            </a:r>
            <a:r>
              <a:rPr lang="en-US" sz="2400" b="1" dirty="0"/>
              <a:t>   </a:t>
            </a:r>
            <a:r>
              <a:rPr lang="en-US" sz="2400" b="1" dirty="0" err="1"/>
              <a:t>cây</a:t>
            </a:r>
            <a:endParaRPr lang="en-US" sz="2400" b="1" dirty="0"/>
          </a:p>
        </p:txBody>
      </p:sp>
      <p:sp>
        <p:nvSpPr>
          <p:cNvPr id="9384" name="Text Box 168"/>
          <p:cNvSpPr txBox="1">
            <a:spLocks noChangeArrowheads="1"/>
          </p:cNvSpPr>
          <p:nvPr/>
        </p:nvSpPr>
        <p:spPr bwMode="auto">
          <a:xfrm>
            <a:off x="1347814" y="4114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Khi</a:t>
            </a:r>
            <a:r>
              <a:rPr lang="en-US" sz="2400" b="1" dirty="0"/>
              <a:t>   </a:t>
            </a:r>
            <a:r>
              <a:rPr lang="en-US" sz="2400" b="1" dirty="0" err="1"/>
              <a:t>mùa</a:t>
            </a:r>
            <a:r>
              <a:rPr lang="en-US" sz="2400" b="1" dirty="0"/>
              <a:t>   </a:t>
            </a:r>
            <a:r>
              <a:rPr lang="en-US" sz="2400" b="1" dirty="0" err="1"/>
              <a:t>xuân</a:t>
            </a:r>
            <a:r>
              <a:rPr lang="en-US" sz="2400" b="1" dirty="0"/>
              <a:t>   </a:t>
            </a:r>
            <a:r>
              <a:rPr lang="en-US" sz="2400" b="1" dirty="0" err="1"/>
              <a:t>thắm</a:t>
            </a:r>
            <a:r>
              <a:rPr lang="en-US" sz="2400" b="1" dirty="0"/>
              <a:t>  </a:t>
            </a:r>
            <a:r>
              <a:rPr lang="en-US" sz="2400" b="1" dirty="0" err="1"/>
              <a:t>tươi</a:t>
            </a:r>
            <a:r>
              <a:rPr lang="en-US" sz="2400" b="1" dirty="0"/>
              <a:t>   </a:t>
            </a:r>
            <a:r>
              <a:rPr lang="en-US" sz="2400" b="1" dirty="0" err="1"/>
              <a:t>đang</a:t>
            </a:r>
            <a:r>
              <a:rPr lang="en-US" sz="2400" b="1" dirty="0"/>
              <a:t>    </a:t>
            </a:r>
            <a:r>
              <a:rPr lang="en-US" sz="2400" b="1" dirty="0" err="1"/>
              <a:t>trở</a:t>
            </a:r>
            <a:r>
              <a:rPr lang="en-US" sz="2400" b="1" dirty="0"/>
              <a:t>    </a:t>
            </a:r>
            <a:r>
              <a:rPr lang="en-US" sz="2400" b="1" dirty="0" err="1"/>
              <a:t>về</a:t>
            </a:r>
            <a:endParaRPr lang="en-US" sz="2400" b="1" dirty="0"/>
          </a:p>
        </p:txBody>
      </p:sp>
      <p:sp>
        <p:nvSpPr>
          <p:cNvPr id="9385" name="Text Box 169"/>
          <p:cNvSpPr txBox="1">
            <a:spLocks noChangeArrowheads="1"/>
          </p:cNvSpPr>
          <p:nvPr/>
        </p:nvSpPr>
        <p:spPr bwMode="auto">
          <a:xfrm>
            <a:off x="1204938" y="5257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Ngàn</a:t>
            </a:r>
            <a:r>
              <a:rPr lang="en-US" sz="2400" b="1" dirty="0"/>
              <a:t>      </a:t>
            </a:r>
            <a:r>
              <a:rPr lang="en-US" sz="2400" b="1" dirty="0" err="1"/>
              <a:t>lời</a:t>
            </a:r>
            <a:r>
              <a:rPr lang="en-US" sz="2400" b="1" dirty="0"/>
              <a:t>       ca       </a:t>
            </a:r>
            <a:r>
              <a:rPr lang="en-US" sz="2400" b="1" dirty="0" err="1"/>
              <a:t>vui</a:t>
            </a:r>
            <a:r>
              <a:rPr lang="en-US" sz="2400" b="1" dirty="0"/>
              <a:t>        </a:t>
            </a:r>
            <a:r>
              <a:rPr lang="en-US" sz="2400" b="1" dirty="0" err="1"/>
              <a:t>mừng</a:t>
            </a:r>
            <a:r>
              <a:rPr lang="en-US" sz="2400" b="1" dirty="0"/>
              <a:t>      </a:t>
            </a:r>
            <a:r>
              <a:rPr lang="en-US" sz="2400" b="1" dirty="0" err="1"/>
              <a:t>chào</a:t>
            </a:r>
            <a:r>
              <a:rPr lang="en-US" sz="2400" b="1" dirty="0"/>
              <a:t>    </a:t>
            </a:r>
            <a:r>
              <a:rPr lang="en-US" sz="2400" b="1" dirty="0" err="1"/>
              <a:t>đón</a:t>
            </a:r>
            <a:endParaRPr lang="en-US" sz="2400" b="1" dirty="0"/>
          </a:p>
        </p:txBody>
      </p:sp>
      <p:sp>
        <p:nvSpPr>
          <p:cNvPr id="9386" name="Text Box 170"/>
          <p:cNvSpPr txBox="1">
            <a:spLocks noChangeArrowheads="1"/>
          </p:cNvSpPr>
          <p:nvPr/>
        </p:nvSpPr>
        <p:spPr bwMode="auto">
          <a:xfrm>
            <a:off x="1419252" y="6400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Thiết</a:t>
            </a:r>
            <a:r>
              <a:rPr lang="en-US" sz="2400" b="1" dirty="0"/>
              <a:t>       </a:t>
            </a:r>
            <a:r>
              <a:rPr lang="en-US" sz="2400" b="1" dirty="0" err="1"/>
              <a:t>tha</a:t>
            </a:r>
            <a:r>
              <a:rPr lang="en-US" sz="2400" b="1" dirty="0"/>
              <a:t>        </a:t>
            </a:r>
            <a:r>
              <a:rPr lang="en-US" sz="2400" b="1" dirty="0" err="1"/>
              <a:t>tình</a:t>
            </a:r>
            <a:r>
              <a:rPr lang="en-US" sz="2400" b="1" dirty="0"/>
              <a:t>        </a:t>
            </a:r>
            <a:r>
              <a:rPr lang="en-US" sz="2400" b="1" dirty="0" err="1"/>
              <a:t>quê</a:t>
            </a:r>
            <a:r>
              <a:rPr lang="en-US" sz="2400" b="1" dirty="0"/>
              <a:t>       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pic>
        <p:nvPicPr>
          <p:cNvPr id="9388" name="Picture 17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73" name="TextBox 72"/>
          <p:cNvSpPr txBox="1"/>
          <p:nvPr/>
        </p:nvSpPr>
        <p:spPr>
          <a:xfrm>
            <a:off x="1071538" y="7857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Vừa phải</a:t>
            </a:r>
          </a:p>
        </p:txBody>
      </p:sp>
      <p:pic>
        <p:nvPicPr>
          <p:cNvPr id="74" name="Picture 40" descr="notDen-duo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7595" y="1241413"/>
            <a:ext cx="161925" cy="473075"/>
          </a:xfrm>
          <a:prstGeom prst="rect">
            <a:avLst/>
          </a:prstGeom>
          <a:noFill/>
        </p:spPr>
      </p:pic>
      <p:pic>
        <p:nvPicPr>
          <p:cNvPr id="76" name="Picture 57" descr="notDon-tre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68945" y="1354127"/>
            <a:ext cx="1746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eHuongTuoiDep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1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mph" presetSubtype="0" fill="hold" nodeType="withEffect">
                                  <p:stCondLst>
                                    <p:cond delay="16500"/>
                                  </p:stCondLst>
                                  <p:iterate type="lt">
                                    <p:tmPct val="11304"/>
                                  </p:iterate>
                                  <p:childTnLst>
                                    <p:set>
                                      <p:cBhvr override="childStyle">
                                        <p:cTn id="15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mph" presetSubtype="0" fill="hold" nodeType="withEffect">
                                  <p:stCondLst>
                                    <p:cond delay="19500"/>
                                  </p:stCondLst>
                                  <p:iterate type="lt">
                                    <p:tmPct val="11304"/>
                                  </p:iterate>
                                  <p:childTnLst>
                                    <p:set>
                                      <p:cBhvr override="childStyle">
                                        <p:cTn id="19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mph" presetSubtype="0" fill="hold" nodeType="withEffect">
                                  <p:stCondLst>
                                    <p:cond delay="24100"/>
                                  </p:stCondLst>
                                  <p:iterate type="lt">
                                    <p:tmPct val="11304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mph" presetSubtype="0" fill="hold" nodeType="withEffect">
                                  <p:stCondLst>
                                    <p:cond delay="26700"/>
                                  </p:stCondLst>
                                  <p:iterate type="lt">
                                    <p:tmPct val="11304"/>
                                  </p:iterate>
                                  <p:childTnLst>
                                    <p:set>
                                      <p:cBhvr override="childStyle">
                                        <p:cTn id="27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0" presetClass="emph" presetSubtype="0" fill="hold" nodeType="withEffect">
                                  <p:stCondLst>
                                    <p:cond delay="3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mph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mph" presetSubtype="0" fill="hold" nodeType="withEffect">
                                  <p:stCondLst>
                                    <p:cond delay="3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0" presetClass="emph" presetSubtype="0" fill="hold" nodeType="withEffect">
                                  <p:stCondLst>
                                    <p:cond delay="4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0" presetClass="emph" presetSubtype="0" fill="hold" nodeType="withEffect">
                                  <p:stCondLst>
                                    <p:cond delay="4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0" presetClass="emph" presetSubtype="0" fill="hold" nodeType="withEffect">
                                  <p:stCondLst>
                                    <p:cond delay="6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mph" presetSubtype="0" fill="hold" nodeType="withEffect">
                                  <p:stCondLst>
                                    <p:cond delay="64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0" presetClass="emph" presetSubtype="0" fill="hold" nodeType="withEffect">
                                  <p:stCondLst>
                                    <p:cond delay="67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mph" presetSubtype="0" fill="hold" nodeType="withEffect">
                                  <p:stCondLst>
                                    <p:cond delay="71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0" presetClass="emph" presetSubtype="0" fill="hold" nodeType="withEffect">
                                  <p:stCondLst>
                                    <p:cond delay="74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0" presetClass="emph" presetSubtype="0" fill="hold" nodeType="withEffect">
                                  <p:stCondLst>
                                    <p:cond delay="7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9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0" presetClass="emph" presetSubtype="0" fill="hold" nodeType="withEffect">
                                  <p:stCondLst>
                                    <p:cond delay="8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autoRev="1" fill="hold"/>
                                        <p:tgtEl>
                                          <p:spTgt spid="9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0" presetClass="emph" presetSubtype="0" fill="hold" nodeType="withEffect">
                                  <p:stCondLst>
                                    <p:cond delay="8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0" presetClass="emph" presetSubtype="0" fill="hold" nodeType="withEffect">
                                  <p:stCondLst>
                                    <p:cond delay="8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0" presetClass="emph" presetSubtype="0" fill="hold" nodeType="withEffect">
                                  <p:stCondLst>
                                    <p:cond delay="9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9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9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nimBg="1"/>
      <p:bldP spid="93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bài hát mơi bạn vui múa 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33482"/>
            <a:ext cx="8779953" cy="49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0562" y="415333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3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ong-ke-tr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608" y="2724825"/>
            <a:ext cx="7245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dong-ke-tr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608" y="3867825"/>
            <a:ext cx="7245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dong-ke-tr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83" y="5025112"/>
            <a:ext cx="7245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dong-ke-tr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83" y="1586587"/>
            <a:ext cx="7245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tempo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9720" y="1600875"/>
            <a:ext cx="187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Line 8"/>
          <p:cNvSpPr>
            <a:spLocks noChangeShapeType="1"/>
          </p:cNvSpPr>
          <p:nvPr/>
        </p:nvSpPr>
        <p:spPr bwMode="auto">
          <a:xfrm>
            <a:off x="8032783" y="386941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12" descr="key1Gia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633" y="1396087"/>
            <a:ext cx="508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Line 18"/>
          <p:cNvSpPr>
            <a:spLocks noChangeShapeType="1"/>
          </p:cNvSpPr>
          <p:nvPr/>
        </p:nvSpPr>
        <p:spPr bwMode="auto">
          <a:xfrm>
            <a:off x="3751295" y="15770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Line 19"/>
          <p:cNvSpPr>
            <a:spLocks noChangeShapeType="1"/>
          </p:cNvSpPr>
          <p:nvPr/>
        </p:nvSpPr>
        <p:spPr bwMode="auto">
          <a:xfrm>
            <a:off x="6856445" y="15897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Line 20"/>
          <p:cNvSpPr>
            <a:spLocks noChangeShapeType="1"/>
          </p:cNvSpPr>
          <p:nvPr/>
        </p:nvSpPr>
        <p:spPr bwMode="auto">
          <a:xfrm>
            <a:off x="7988333" y="15881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Line 22"/>
          <p:cNvSpPr>
            <a:spLocks noChangeShapeType="1"/>
          </p:cNvSpPr>
          <p:nvPr/>
        </p:nvSpPr>
        <p:spPr bwMode="auto">
          <a:xfrm>
            <a:off x="8042308" y="27153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Line 32"/>
          <p:cNvSpPr>
            <a:spLocks noChangeShapeType="1"/>
          </p:cNvSpPr>
          <p:nvPr/>
        </p:nvSpPr>
        <p:spPr bwMode="auto">
          <a:xfrm>
            <a:off x="142844" y="1000108"/>
            <a:ext cx="87852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4" name="Text Box 33"/>
          <p:cNvSpPr txBox="1">
            <a:spLocks noChangeArrowheads="1"/>
          </p:cNvSpPr>
          <p:nvPr/>
        </p:nvSpPr>
        <p:spPr bwMode="auto">
          <a:xfrm>
            <a:off x="1365283" y="976954"/>
            <a:ext cx="374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latin typeface="Times New Roman" pitchFamily="18" charset="0"/>
                <a:cs typeface="Times New Roman" pitchFamily="18" charset="0"/>
              </a:rPr>
              <a:t>Nhịp nhàng, h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i nhanh</a:t>
            </a:r>
          </a:p>
        </p:txBody>
      </p:sp>
      <p:sp>
        <p:nvSpPr>
          <p:cNvPr id="10255" name="WordArt 34"/>
          <p:cNvSpPr>
            <a:spLocks noChangeArrowheads="1" noChangeShapeType="1" noTextEdit="1"/>
          </p:cNvSpPr>
          <p:nvPr/>
        </p:nvSpPr>
        <p:spPr bwMode="auto">
          <a:xfrm>
            <a:off x="755650" y="44450"/>
            <a:ext cx="74168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71842" dir="2700000" algn="ctr" rotWithShape="0">
                    <a:srgbClr val="0066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Mời bạn vui múa ca</a:t>
            </a:r>
          </a:p>
        </p:txBody>
      </p:sp>
      <p:sp>
        <p:nvSpPr>
          <p:cNvPr id="10256" name="Line 42"/>
          <p:cNvSpPr>
            <a:spLocks noChangeShapeType="1"/>
          </p:cNvSpPr>
          <p:nvPr/>
        </p:nvSpPr>
        <p:spPr bwMode="auto">
          <a:xfrm>
            <a:off x="3294095" y="27200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7" name="Line 43"/>
          <p:cNvSpPr>
            <a:spLocks noChangeShapeType="1"/>
          </p:cNvSpPr>
          <p:nvPr/>
        </p:nvSpPr>
        <p:spPr bwMode="auto">
          <a:xfrm>
            <a:off x="4437095" y="27200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Line 44"/>
          <p:cNvSpPr>
            <a:spLocks noChangeShapeType="1"/>
          </p:cNvSpPr>
          <p:nvPr/>
        </p:nvSpPr>
        <p:spPr bwMode="auto">
          <a:xfrm>
            <a:off x="6570695" y="27200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9" name="Line 48"/>
          <p:cNvSpPr>
            <a:spLocks noChangeShapeType="1"/>
          </p:cNvSpPr>
          <p:nvPr/>
        </p:nvSpPr>
        <p:spPr bwMode="auto">
          <a:xfrm>
            <a:off x="4678395" y="3878937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0" name="Picture 49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38333" y="376781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1" name="Line 51"/>
          <p:cNvSpPr>
            <a:spLocks noChangeShapeType="1"/>
          </p:cNvSpPr>
          <p:nvPr/>
        </p:nvSpPr>
        <p:spPr bwMode="auto">
          <a:xfrm>
            <a:off x="3827495" y="3815437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2" name="Picture 52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5645" y="3767812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53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7333" y="391386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Line 55"/>
          <p:cNvSpPr>
            <a:spLocks noChangeShapeType="1"/>
          </p:cNvSpPr>
          <p:nvPr/>
        </p:nvSpPr>
        <p:spPr bwMode="auto">
          <a:xfrm>
            <a:off x="7104095" y="38837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5" name="Picture 56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9845" y="40694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62" descr="notDen-kephu1-duo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46495" y="5158462"/>
            <a:ext cx="2635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7" name="Line 68"/>
          <p:cNvSpPr>
            <a:spLocks noChangeShapeType="1"/>
          </p:cNvSpPr>
          <p:nvPr/>
        </p:nvSpPr>
        <p:spPr bwMode="auto">
          <a:xfrm>
            <a:off x="3065495" y="501241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8" name="Line 69"/>
          <p:cNvSpPr>
            <a:spLocks noChangeShapeType="1"/>
          </p:cNvSpPr>
          <p:nvPr/>
        </p:nvSpPr>
        <p:spPr bwMode="auto">
          <a:xfrm>
            <a:off x="6951695" y="50171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9" name="Line 70"/>
          <p:cNvSpPr>
            <a:spLocks noChangeShapeType="1"/>
          </p:cNvSpPr>
          <p:nvPr/>
        </p:nvSpPr>
        <p:spPr bwMode="auto">
          <a:xfrm>
            <a:off x="4818095" y="50267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0" name="Line 71"/>
          <p:cNvSpPr>
            <a:spLocks noChangeShapeType="1"/>
          </p:cNvSpPr>
          <p:nvPr/>
        </p:nvSpPr>
        <p:spPr bwMode="auto">
          <a:xfrm>
            <a:off x="7989920" y="50044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1" name="Picture 126" descr="key1Gi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3145" y="4860012"/>
            <a:ext cx="4857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2" name="Picture 127" descr="key1Gi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3145" y="2566075"/>
            <a:ext cx="48577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128" descr="key1Gi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195" y="3712250"/>
            <a:ext cx="48577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4" name="Text Box 140"/>
          <p:cNvSpPr txBox="1">
            <a:spLocks noChangeArrowheads="1"/>
          </p:cNvSpPr>
          <p:nvPr/>
        </p:nvSpPr>
        <p:spPr bwMode="auto">
          <a:xfrm>
            <a:off x="5961095" y="642918"/>
            <a:ext cx="346868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latin typeface="Times New Roman" pitchFamily="18" charset="0"/>
                <a:cs typeface="Times New Roman" pitchFamily="18" charset="0"/>
              </a:rPr>
              <a:t>Nhạc và lời Phạm Tuyên</a:t>
            </a:r>
          </a:p>
        </p:txBody>
      </p:sp>
      <p:pic>
        <p:nvPicPr>
          <p:cNvPr id="10279" name="Picture 38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46295" y="1475462"/>
            <a:ext cx="2841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0" name="Picture 38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8295" y="1475462"/>
            <a:ext cx="2841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1" name="Picture 67" descr="notDen-tre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46495" y="1729462"/>
            <a:ext cx="1762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2" name="Picture 47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08495" y="14786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3" name="Line 19"/>
          <p:cNvSpPr>
            <a:spLocks noChangeShapeType="1"/>
          </p:cNvSpPr>
          <p:nvPr/>
        </p:nvSpPr>
        <p:spPr bwMode="auto">
          <a:xfrm>
            <a:off x="4818095" y="1577062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4" name="Picture 38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33" y="157706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5" name="Picture 38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9333" y="157706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6" name="Picture 138" descr="notDen-duo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18295" y="1527850"/>
            <a:ext cx="173038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7" name="Line 92"/>
          <p:cNvSpPr>
            <a:spLocks noChangeShapeType="1"/>
          </p:cNvSpPr>
          <p:nvPr/>
        </p:nvSpPr>
        <p:spPr bwMode="auto">
          <a:xfrm>
            <a:off x="7180295" y="2186662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8" name="Picture 62" descr="notDen-kephu1-duo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7695" y="2905800"/>
            <a:ext cx="2635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9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98770" y="2872462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0" name="Picture 47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8445" y="26978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1" name="Picture 67" descr="notDen-tre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86370" y="2872462"/>
            <a:ext cx="1365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2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75370" y="2627987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3" name="Picture 56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24758" y="26216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4" name="Picture 38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6533" y="376146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5" name="Picture 53" descr="notDon-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9333" y="3863062"/>
            <a:ext cx="2841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6" name="Picture 138" descr="notDen-duo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70695" y="3813850"/>
            <a:ext cx="173038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7" name="Line 92"/>
          <p:cNvSpPr>
            <a:spLocks noChangeShapeType="1"/>
          </p:cNvSpPr>
          <p:nvPr/>
        </p:nvSpPr>
        <p:spPr bwMode="auto">
          <a:xfrm>
            <a:off x="7332695" y="4472662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8" name="Picture 62" descr="notDen-kephu1-duo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7695" y="5191800"/>
            <a:ext cx="2635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9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55895" y="5158462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0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51370" y="5142587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1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89570" y="4990187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2" name="Picture 50" descr="notDen-duo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51570" y="5066387"/>
            <a:ext cx="161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3" name="Picture 56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8895" y="50600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4" name="Text Box 124"/>
          <p:cNvSpPr txBox="1">
            <a:spLocks noChangeArrowheads="1"/>
          </p:cNvSpPr>
          <p:nvPr/>
        </p:nvSpPr>
        <p:spPr bwMode="auto">
          <a:xfrm>
            <a:off x="1474820" y="2262862"/>
            <a:ext cx="981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Chim</a:t>
            </a:r>
          </a:p>
        </p:txBody>
      </p:sp>
      <p:sp>
        <p:nvSpPr>
          <p:cNvPr id="10305" name="Text Box 124"/>
          <p:cNvSpPr txBox="1">
            <a:spLocks noChangeArrowheads="1"/>
          </p:cNvSpPr>
          <p:nvPr/>
        </p:nvSpPr>
        <p:spPr bwMode="auto">
          <a:xfrm>
            <a:off x="2470183" y="2262862"/>
            <a:ext cx="5020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ca</a:t>
            </a:r>
          </a:p>
        </p:txBody>
      </p:sp>
      <p:sp>
        <p:nvSpPr>
          <p:cNvPr id="10306" name="Text Box 124"/>
          <p:cNvSpPr txBox="1">
            <a:spLocks noChangeArrowheads="1"/>
          </p:cNvSpPr>
          <p:nvPr/>
        </p:nvSpPr>
        <p:spPr bwMode="auto">
          <a:xfrm>
            <a:off x="3178208" y="2262862"/>
            <a:ext cx="583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líu</a:t>
            </a:r>
          </a:p>
        </p:txBody>
      </p:sp>
      <p:sp>
        <p:nvSpPr>
          <p:cNvPr id="10307" name="Text Box 124"/>
          <p:cNvSpPr txBox="1">
            <a:spLocks noChangeArrowheads="1"/>
          </p:cNvSpPr>
          <p:nvPr/>
        </p:nvSpPr>
        <p:spPr bwMode="auto">
          <a:xfrm>
            <a:off x="4097370" y="2262862"/>
            <a:ext cx="553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lo.</a:t>
            </a:r>
          </a:p>
        </p:txBody>
      </p:sp>
      <p:sp>
        <p:nvSpPr>
          <p:cNvPr id="10308" name="Text Box 124"/>
          <p:cNvSpPr txBox="1">
            <a:spLocks noChangeArrowheads="1"/>
          </p:cNvSpPr>
          <p:nvPr/>
        </p:nvSpPr>
        <p:spPr bwMode="auto">
          <a:xfrm>
            <a:off x="4940333" y="2258100"/>
            <a:ext cx="782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Hoa</a:t>
            </a:r>
          </a:p>
        </p:txBody>
      </p:sp>
      <p:sp>
        <p:nvSpPr>
          <p:cNvPr id="10309" name="Text Box 124"/>
          <p:cNvSpPr txBox="1">
            <a:spLocks noChangeArrowheads="1"/>
          </p:cNvSpPr>
          <p:nvPr/>
        </p:nvSpPr>
        <p:spPr bwMode="auto">
          <a:xfrm>
            <a:off x="5732495" y="2262862"/>
            <a:ext cx="737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ư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0" name="Text Box 124"/>
          <p:cNvSpPr txBox="1">
            <a:spLocks noChangeArrowheads="1"/>
          </p:cNvSpPr>
          <p:nvPr/>
        </p:nvSpPr>
        <p:spPr bwMode="auto">
          <a:xfrm>
            <a:off x="6310345" y="2258100"/>
            <a:ext cx="723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1" name="Text Box 124"/>
          <p:cNvSpPr txBox="1">
            <a:spLocks noChangeArrowheads="1"/>
          </p:cNvSpPr>
          <p:nvPr/>
        </p:nvSpPr>
        <p:spPr bwMode="auto">
          <a:xfrm>
            <a:off x="6973920" y="2262862"/>
            <a:ext cx="950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chào.</a:t>
            </a:r>
          </a:p>
        </p:txBody>
      </p:sp>
      <p:sp>
        <p:nvSpPr>
          <p:cNvPr id="10312" name="Text Box 124"/>
          <p:cNvSpPr txBox="1">
            <a:spLocks noChangeArrowheads="1"/>
          </p:cNvSpPr>
          <p:nvPr/>
        </p:nvSpPr>
        <p:spPr bwMode="auto">
          <a:xfrm>
            <a:off x="1455770" y="3401100"/>
            <a:ext cx="7617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Bầu</a:t>
            </a:r>
          </a:p>
        </p:txBody>
      </p:sp>
      <p:sp>
        <p:nvSpPr>
          <p:cNvPr id="10313" name="Text Box 124"/>
          <p:cNvSpPr txBox="1">
            <a:spLocks noChangeArrowheads="1"/>
          </p:cNvSpPr>
          <p:nvPr/>
        </p:nvSpPr>
        <p:spPr bwMode="auto">
          <a:xfrm>
            <a:off x="2424145" y="3405862"/>
            <a:ext cx="692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trời</a:t>
            </a:r>
          </a:p>
        </p:txBody>
      </p:sp>
      <p:sp>
        <p:nvSpPr>
          <p:cNvPr id="10314" name="Text Box 124"/>
          <p:cNvSpPr txBox="1">
            <a:spLocks noChangeArrowheads="1"/>
          </p:cNvSpPr>
          <p:nvPr/>
        </p:nvSpPr>
        <p:spPr bwMode="auto">
          <a:xfrm>
            <a:off x="3448083" y="3405862"/>
            <a:ext cx="9717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xanh.</a:t>
            </a:r>
          </a:p>
        </p:txBody>
      </p:sp>
      <p:sp>
        <p:nvSpPr>
          <p:cNvPr id="10315" name="Text Box 124"/>
          <p:cNvSpPr txBox="1">
            <a:spLocks noChangeArrowheads="1"/>
          </p:cNvSpPr>
          <p:nvPr/>
        </p:nvSpPr>
        <p:spPr bwMode="auto">
          <a:xfrm>
            <a:off x="4508533" y="3405862"/>
            <a:ext cx="1016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6" name="Text Box 124"/>
          <p:cNvSpPr txBox="1">
            <a:spLocks noChangeArrowheads="1"/>
          </p:cNvSpPr>
          <p:nvPr/>
        </p:nvSpPr>
        <p:spPr bwMode="auto">
          <a:xfrm>
            <a:off x="5646770" y="3405862"/>
            <a:ext cx="8435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long</a:t>
            </a:r>
          </a:p>
        </p:txBody>
      </p:sp>
      <p:sp>
        <p:nvSpPr>
          <p:cNvPr id="10317" name="Text Box 124"/>
          <p:cNvSpPr txBox="1">
            <a:spLocks noChangeArrowheads="1"/>
          </p:cNvSpPr>
          <p:nvPr/>
        </p:nvSpPr>
        <p:spPr bwMode="auto">
          <a:xfrm>
            <a:off x="7039008" y="3401100"/>
            <a:ext cx="891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lanh.</a:t>
            </a:r>
          </a:p>
        </p:txBody>
      </p:sp>
      <p:sp>
        <p:nvSpPr>
          <p:cNvPr id="10318" name="Rectangle 190"/>
          <p:cNvSpPr>
            <a:spLocks noChangeArrowheads="1"/>
          </p:cNvSpPr>
          <p:nvPr/>
        </p:nvSpPr>
        <p:spPr bwMode="auto">
          <a:xfrm>
            <a:off x="1617695" y="4559975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9" name="Rectangle 191"/>
          <p:cNvSpPr>
            <a:spLocks noChangeArrowheads="1"/>
          </p:cNvSpPr>
          <p:nvPr/>
        </p:nvSpPr>
        <p:spPr bwMode="auto">
          <a:xfrm>
            <a:off x="1617695" y="4548862"/>
            <a:ext cx="15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0" name="Text Box 124"/>
          <p:cNvSpPr txBox="1">
            <a:spLocks noChangeArrowheads="1"/>
          </p:cNvSpPr>
          <p:nvPr/>
        </p:nvSpPr>
        <p:spPr bwMode="auto">
          <a:xfrm>
            <a:off x="1444658" y="4548862"/>
            <a:ext cx="562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La</a:t>
            </a:r>
          </a:p>
        </p:txBody>
      </p:sp>
      <p:sp>
        <p:nvSpPr>
          <p:cNvPr id="10321" name="Text Box 124"/>
          <p:cNvSpPr txBox="1">
            <a:spLocks noChangeArrowheads="1"/>
          </p:cNvSpPr>
          <p:nvPr/>
        </p:nvSpPr>
        <p:spPr bwMode="auto">
          <a:xfrm>
            <a:off x="4113245" y="4548862"/>
            <a:ext cx="553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la.</a:t>
            </a:r>
          </a:p>
        </p:txBody>
      </p:sp>
      <p:sp>
        <p:nvSpPr>
          <p:cNvPr id="10322" name="Text Box 124"/>
          <p:cNvSpPr txBox="1">
            <a:spLocks noChangeArrowheads="1"/>
          </p:cNvSpPr>
          <p:nvPr/>
        </p:nvSpPr>
        <p:spPr bwMode="auto">
          <a:xfrm>
            <a:off x="5014945" y="4548862"/>
            <a:ext cx="562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Là</a:t>
            </a:r>
          </a:p>
        </p:txBody>
      </p:sp>
      <p:sp>
        <p:nvSpPr>
          <p:cNvPr id="10323" name="Text Box 124"/>
          <p:cNvSpPr txBox="1">
            <a:spLocks noChangeArrowheads="1"/>
          </p:cNvSpPr>
          <p:nvPr/>
        </p:nvSpPr>
        <p:spPr bwMode="auto">
          <a:xfrm>
            <a:off x="5753133" y="4548862"/>
            <a:ext cx="442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là</a:t>
            </a:r>
          </a:p>
        </p:txBody>
      </p:sp>
      <p:sp>
        <p:nvSpPr>
          <p:cNvPr id="10324" name="Text Box 124"/>
          <p:cNvSpPr txBox="1">
            <a:spLocks noChangeArrowheads="1"/>
          </p:cNvSpPr>
          <p:nvPr/>
        </p:nvSpPr>
        <p:spPr bwMode="auto">
          <a:xfrm>
            <a:off x="6515133" y="4548862"/>
            <a:ext cx="442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la</a:t>
            </a:r>
          </a:p>
        </p:txBody>
      </p:sp>
      <p:sp>
        <p:nvSpPr>
          <p:cNvPr id="10325" name="Text Box 124"/>
          <p:cNvSpPr txBox="1">
            <a:spLocks noChangeArrowheads="1"/>
          </p:cNvSpPr>
          <p:nvPr/>
        </p:nvSpPr>
        <p:spPr bwMode="auto">
          <a:xfrm>
            <a:off x="7237445" y="4548862"/>
            <a:ext cx="553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là.</a:t>
            </a:r>
          </a:p>
        </p:txBody>
      </p:sp>
      <p:sp>
        <p:nvSpPr>
          <p:cNvPr id="10326" name="Text Box 124"/>
          <p:cNvSpPr txBox="1">
            <a:spLocks noChangeArrowheads="1"/>
          </p:cNvSpPr>
          <p:nvPr/>
        </p:nvSpPr>
        <p:spPr bwMode="auto">
          <a:xfrm>
            <a:off x="5830920" y="5691862"/>
            <a:ext cx="663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10327" name="Text Box 124"/>
          <p:cNvSpPr txBox="1">
            <a:spLocks noChangeArrowheads="1"/>
          </p:cNvSpPr>
          <p:nvPr/>
        </p:nvSpPr>
        <p:spPr bwMode="auto">
          <a:xfrm>
            <a:off x="7288245" y="5615662"/>
            <a:ext cx="612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ca.</a:t>
            </a:r>
          </a:p>
        </p:txBody>
      </p:sp>
      <p:sp>
        <p:nvSpPr>
          <p:cNvPr id="10328" name="Text Box 124"/>
          <p:cNvSpPr txBox="1">
            <a:spLocks noChangeArrowheads="1"/>
          </p:cNvSpPr>
          <p:nvPr/>
        </p:nvSpPr>
        <p:spPr bwMode="auto">
          <a:xfrm>
            <a:off x="3238533" y="4548862"/>
            <a:ext cx="442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lá</a:t>
            </a:r>
          </a:p>
        </p:txBody>
      </p:sp>
      <p:sp>
        <p:nvSpPr>
          <p:cNvPr id="10329" name="Text Box 124"/>
          <p:cNvSpPr txBox="1">
            <a:spLocks noChangeArrowheads="1"/>
          </p:cNvSpPr>
          <p:nvPr/>
        </p:nvSpPr>
        <p:spPr bwMode="auto">
          <a:xfrm>
            <a:off x="3125820" y="5763300"/>
            <a:ext cx="8819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cùng</a:t>
            </a:r>
          </a:p>
        </p:txBody>
      </p:sp>
      <p:sp>
        <p:nvSpPr>
          <p:cNvPr id="10330" name="Text Box 124"/>
          <p:cNvSpPr txBox="1">
            <a:spLocks noChangeArrowheads="1"/>
          </p:cNvSpPr>
          <p:nvPr/>
        </p:nvSpPr>
        <p:spPr bwMode="auto">
          <a:xfrm>
            <a:off x="4143408" y="5763300"/>
            <a:ext cx="663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10331" name="Text Box 124"/>
          <p:cNvSpPr txBox="1">
            <a:spLocks noChangeArrowheads="1"/>
          </p:cNvSpPr>
          <p:nvPr/>
        </p:nvSpPr>
        <p:spPr bwMode="auto">
          <a:xfrm>
            <a:off x="4989545" y="5687100"/>
            <a:ext cx="801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múa</a:t>
            </a:r>
          </a:p>
        </p:txBody>
      </p:sp>
      <p:sp>
        <p:nvSpPr>
          <p:cNvPr id="10332" name="Text Box 124"/>
          <p:cNvSpPr txBox="1">
            <a:spLocks noChangeArrowheads="1"/>
          </p:cNvSpPr>
          <p:nvPr/>
        </p:nvSpPr>
        <p:spPr bwMode="auto">
          <a:xfrm>
            <a:off x="1411320" y="5763300"/>
            <a:ext cx="821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Mời</a:t>
            </a:r>
          </a:p>
        </p:txBody>
      </p:sp>
      <p:sp>
        <p:nvSpPr>
          <p:cNvPr id="10333" name="Text Box 124"/>
          <p:cNvSpPr txBox="1">
            <a:spLocks noChangeArrowheads="1"/>
          </p:cNvSpPr>
          <p:nvPr/>
        </p:nvSpPr>
        <p:spPr bwMode="auto">
          <a:xfrm>
            <a:off x="2324133" y="4548862"/>
            <a:ext cx="442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la</a:t>
            </a:r>
          </a:p>
        </p:txBody>
      </p:sp>
      <p:sp>
        <p:nvSpPr>
          <p:cNvPr id="10334" name="Text Box 124"/>
          <p:cNvSpPr txBox="1">
            <a:spLocks noChangeArrowheads="1"/>
          </p:cNvSpPr>
          <p:nvPr/>
        </p:nvSpPr>
        <p:spPr bwMode="auto">
          <a:xfrm>
            <a:off x="2135220" y="5763300"/>
            <a:ext cx="7024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bạn</a:t>
            </a:r>
          </a:p>
        </p:txBody>
      </p:sp>
      <p:pic>
        <p:nvPicPr>
          <p:cNvPr id="10335" name="Picture 67" descr="notDen-tre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70295" y="4015462"/>
            <a:ext cx="1762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6" name="Picture 56" descr="notTrang-du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56495" y="1783437"/>
            <a:ext cx="1714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7" name="Picture 9" descr="dauKetdo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1020" y="5006062"/>
            <a:ext cx="1317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MoiBanVuiMuaCa-V.A-408296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8429652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1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714356"/>
            <a:ext cx="63579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err="1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cap="all" dirty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cap="all" dirty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6000" b="1" cap="all" dirty="0">
              <a:ln/>
              <a:solidFill>
                <a:srgbClr val="00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kidsoftheworld2"/>
          <p:cNvPicPr>
            <a:picLocks noChangeAspect="1" noChangeArrowheads="1"/>
          </p:cNvPicPr>
          <p:nvPr/>
        </p:nvPicPr>
        <p:blipFill>
          <a:blip r:embed="rId2"/>
          <a:srcRect l="19531" t="1990"/>
          <a:stretch>
            <a:fillRect/>
          </a:stretch>
        </p:blipFill>
        <p:spPr bwMode="auto">
          <a:xfrm>
            <a:off x="357158" y="3071810"/>
            <a:ext cx="8429652" cy="313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7752" y="200024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 ban than"/>
          <p:cNvPicPr>
            <a:picLocks noChangeAspect="1" noChangeArrowheads="1"/>
          </p:cNvPicPr>
          <p:nvPr/>
        </p:nvPicPr>
        <p:blipFill>
          <a:blip r:embed="rId3"/>
          <a:srcRect l="11940" t="12804" r="8208" b="11783"/>
          <a:stretch>
            <a:fillRect/>
          </a:stretch>
        </p:blipFill>
        <p:spPr bwMode="auto">
          <a:xfrm>
            <a:off x="71438" y="631587"/>
            <a:ext cx="9072562" cy="551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ai hat Tim ban t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411</Words>
  <Application>Microsoft Office PowerPoint</Application>
  <PresentationFormat>On-screen Show (4:3)</PresentationFormat>
  <Paragraphs>118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.VnTime</vt:lpstr>
      <vt:lpstr>Arial</vt:lpstr>
      <vt:lpstr>Arial Narrow</vt:lpstr>
      <vt:lpstr>Bell MT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m118130</cp:lastModifiedBy>
  <cp:revision>49</cp:revision>
  <dcterms:created xsi:type="dcterms:W3CDTF">2016-10-06T04:06:55Z</dcterms:created>
  <dcterms:modified xsi:type="dcterms:W3CDTF">2020-05-06T02:08:25Z</dcterms:modified>
</cp:coreProperties>
</file>